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6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76" r:id="rId10"/>
    <p:sldId id="288" r:id="rId11"/>
    <p:sldId id="264" r:id="rId12"/>
    <p:sldId id="265" r:id="rId13"/>
    <p:sldId id="266" r:id="rId14"/>
    <p:sldId id="267" r:id="rId15"/>
    <p:sldId id="268" r:id="rId16"/>
    <p:sldId id="270" r:id="rId17"/>
    <p:sldId id="269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9" r:id="rId34"/>
    <p:sldId id="287" r:id="rId35"/>
    <p:sldId id="290" r:id="rId36"/>
    <p:sldId id="291" r:id="rId37"/>
    <p:sldId id="292" r:id="rId38"/>
    <p:sldId id="293" r:id="rId39"/>
    <p:sldId id="261" r:id="rId40"/>
    <p:sldId id="294" r:id="rId41"/>
    <p:sldId id="318" r:id="rId42"/>
    <p:sldId id="295" r:id="rId43"/>
    <p:sldId id="296" r:id="rId44"/>
    <p:sldId id="297" r:id="rId45"/>
    <p:sldId id="31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490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15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0,'0'3,"0"3,0 13,0 9,0 8,0 2,0 0,0 1,2 0,2-5,-1-1,0-2,-2-5,1-4,-2 0,0-2,0-2,0 0,0 0,0 1,0 0,0 1,0 0,0-1,0-1,0 2,0-1,0 0,0 2,0-1,0-1,0-1,0 2,0 2,0 3,0 2,0 2,0 1,0 0,0 1,0 2,0 4,0-3,0 2,0-4,0-1,0-4,0 1,0-1,0 2,0 4,0-1,0-3,0 0,0-1,0-3,0 2,0 3,0 6,0 3,0 3,0-2,0-2,0 5,0 6,0 9,0 7,0-5,0-6,0-3,0-8,0-4,0-5,0-7,0-3,0-2,0-2,0-3,0 4,0 1,2 2,2-1,-1-2,0 2,-1-2,4 4,1 0,0-1,-2-1,-1 0,1-3,-1-1,0 1,-2-1,3-3,-1-2,-1 0,3 2,-1 1,-1 0,-1 2,4-1,1-2,-1-1,-2-1,-1 4,-2-1,-1 1,-1 2,0 1,0-2,0-1,-1 2,4-3,2-1,7-4,3-4,2-3,1-2,2-3,0 0,0 0,1-1,0 0,-1 1,-2-1,2 1,-3-5,-2-2,0 0,1 2,2 1,-1 0,1-1,-4-1,1 0,1 1,0-1,0 0,2 2,1-5,0 1,1 0,0 3,0-2,-2 2,2 0,0 0,-1 0,1 1,0 1,0 1,-2-4,1-1,1 0,-1 2,1 2,0 1,0-2,-2 0,1 1,4 1,4 0,6 1,5 1,-2 0,2 0,6 0,4 0,1 0,-2 0,3 1,2-1,-2-3,0 0,-7-1,-5 2,-10-5,-8 1,-7 3,-1 0,-2 2,4 1,2 0,0 3,3 1,1-1,-1 0,0-1,0-1,1 0,17-1,5 3,-2 0,-3 0,-5 0,-5-2,-3 0,-2 0,-2-1,-3 0,2 3,-1 0,0 0,0 0,1-2,0 1,0-2,1 0,0 0,0 0,-5 5,-1 2,2-1,0 0,6-3,6 2,12 0,1-2,2 5,-4 1,-7-2,-2-1,-5 0,-4 0,-2-2,0-1,-1-1,0-2,2 1,-1-1,0-1,-1 1,2 0,-1 0,-3-6,-4-3,-4-4,-4-1,-2-4,-2-2,0 1,-1-5,0 0,0-2,-2-2,-1 0,1-1,0-1,-1-1,-1-2,1-3,1-4,-1-2,0-8,0-7,-4-2,-1 1,2-2,-4-4,1-1,1 2,2 5,3 4,2 9,1 4,1 7,1 1,-1 4,0-1,1 2,-1-2,0-9,3-10,0-12,6-10,3-4,5-3,2 4,-2 10,-4 13,1 7,-2 9,-1 8,-1 3,-1 3,-1 3,2 1,1 0,-3-2,-2 2,-2-3,1 0,-1 1,-1 1,0-2,-2-2,2-3,1-2,4-4,4-8,0-6,-3-20,-2-11,-3 5,-4 14,-10 17,-11 10,-7 10,-17 9,-14 6,-9 6,-6 3,-4 4,0 0,-1 4,3 0,1-2,9-3,11-2,8-3,9-1,4-1,6 0,0 0,0-1,-4 1,-14-1,-12 1,-9 0,0 0,0 0,6 0,9 0,6 0,2 0,1 0,1 0,-1 0,-6 0,-7 0,-2 0,-1 0,1 5,3 2,-1 0,0-2,7-2,5 0,7-2,2-3,4-1,3-1,3 1,3 1,1 1,1 0,1 0,2 1,-2 1,0-1,0 0,2 0,-3 0,-2 0,-5 0,-6 0,-5 0,1 0,3 0,3 0,5 0,2 0,2 0,3 0,1-2,-1-2,3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15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0,'0'3,"0"3,0 13,0 9,0 8,0 2,0 0,0 1,2 0,2-5,-1-1,0-2,-2-5,1-4,-2 0,0-2,0-2,0 0,0 0,0 1,0 0,0 1,0 0,0-1,0-1,0 2,0-1,0 0,0 2,0-1,0-1,0-1,0 2,0 2,0 3,0 2,0 2,0 1,0 0,0 1,0 2,0 4,0-3,0 2,0-4,0-1,0-4,0 1,0-1,0 2,0 4,0-1,0-3,0 0,0-1,0-3,0 2,0 3,0 6,0 3,0 3,0-2,0-2,0 5,0 6,0 9,0 7,0-5,0-6,0-3,0-8,0-4,0-5,0-7,0-3,0-2,0-2,0-3,0 4,0 1,2 2,2-1,-1-2,0 2,-1-2,4 4,1 0,0-1,-2-1,-1 0,1-3,-1-1,0 1,-2-1,3-3,-1-2,-1 0,3 2,-1 1,-1 0,-1 2,4-1,1-2,-1-1,-2-1,-1 4,-2-1,-1 1,-1 2,0 1,0-2,0-1,-1 2,4-3,2-1,7-4,3-4,2-3,1-2,2-3,0 0,0 0,1-1,0 0,-1 1,-2-1,2 1,-3-5,-2-2,0 0,1 2,2 1,-1 0,1-1,-4-1,1 0,1 1,0-1,0 0,2 2,1-5,0 1,1 0,0 3,0-2,-2 2,2 0,0 0,-1 0,1 1,0 1,0 1,-2-4,1-1,1 0,-1 2,1 2,0 1,0-2,-2 0,1 1,4 1,4 0,6 1,5 1,-2 0,2 0,6 0,4 0,1 0,-2 0,3 1,2-1,-2-3,0 0,-7-1,-5 2,-10-5,-8 1,-7 3,-1 0,-2 2,4 1,2 0,0 3,3 1,1-1,-1 0,0-1,0-1,1 0,17-1,5 3,-2 0,-3 0,-5 0,-5-2,-3 0,-2 0,-2-1,-3 0,2 3,-1 0,0 0,0 0,1-2,0 1,0-2,1 0,0 0,0 0,-5 5,-1 2,2-1,0 0,6-3,6 2,12 0,1-2,2 5,-4 1,-7-2,-2-1,-5 0,-4 0,-2-2,0-1,-1-1,0-2,2 1,-1-1,0-1,-1 1,2 0,-1 0,-3-6,-4-3,-4-4,-4-1,-2-4,-2-2,0 1,-1-5,0 0,0-2,-2-2,-1 0,1-1,0-1,-1-1,-1-2,1-3,1-4,-1-2,0-8,0-7,-4-2,-1 1,2-2,-4-4,1-1,1 2,2 5,3 4,2 9,1 4,1 7,1 1,-1 4,0-1,1 2,-1-2,0-9,3-10,0-12,6-10,3-4,5-3,2 4,-2 10,-4 13,1 7,-2 9,-1 8,-1 3,-1 3,-1 3,2 1,1 0,-3-2,-2 2,-2-3,1 0,-1 1,-1 1,0-2,-2-2,2-3,1-2,4-4,4-8,0-6,-3-20,-2-11,-3 5,-4 14,-10 17,-11 10,-7 10,-17 9,-14 6,-9 6,-6 3,-4 4,0 0,-1 4,3 0,1-2,9-3,11-2,8-3,9-1,4-1,6 0,0 0,0-1,-4 1,-14-1,-12 1,-9 0,0 0,0 0,6 0,9 0,6 0,2 0,1 0,1 0,-1 0,-6 0,-7 0,-2 0,-1 0,1 5,3 2,-1 0,0-2,7-2,5 0,7-2,2-3,4-1,3-1,3 1,3 1,1 1,1 0,1 0,2 1,-2 1,0-1,0 0,2 0,-3 0,-2 0,-5 0,-6 0,-5 0,1 0,3 0,3 0,5 0,2 0,2 0,3 0,1-2,-1-2,3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23.5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1740 64,'8'-3,"15"0,17-1,9 2,6 0,8 1,4 0,0 1,6 0,-7-3,-11 0,-14 0,-8 0,-7 2,-5 0,-2 0,0 1,-2 0,-1 0,2 0,3 0,3 0,0 0,4 0,5 0,1 0,4 0,-1 0,-3 0,-5 0,-5 0,-2 0,-1 0,-2 0,1 0,-1 0,5 0,0 0,-1 0,-2 0,1 0,-1 0,-2 0,-1-5,2-2,-1 1,0 1,1 1,-2-1,-5 5,-4 6,-4 4,-3 3,-4 14,-1 9,-1 0,0-4,-1-6,0-4,0-2,2-2,1-2,-1 2,-6 0,-2 5,0 12,1 4,-4 1,2-1,3-2,2-5,2-5,1-2,-1-3,2-2,1-3,1 2,0 0,1-1,0 2,0-1,0 1,-2-2,-1 1,0 1,0-1,1 1,1 3,0 5,1 0,3 3,0 0,1-2,-2 0,0 1,0-3,-2-3,1-1,-1-1,-1-3,1-1,0 1,0 0,0 0,5 1,2 2,-1 11,0 8,-3 8,0 5,-2-4,-1-9,0-8,0-5,0-5,0-3,-1 0,1-1,0-1,0-2,0 3,0 0,0-1,0 3,0 1,0 6,0 6,0-1,0 2,0 3,0-3,0 8,0 5,0 7,0-4,0-2,0-2,0-6,0-8,0-2,0-3,0-2,0-2,0-3,0-2,0 0,0 0,0-1,0 0,0 1,-2 0,-2 4,1 2,0-2,1 1,1-1,1-2,-1-2,4 1,0-1,1 0,-1 1,-4-3,-4-3,-3-6,-12-5,-9-4,-8-2,-20 0,-14 1,-13 0,-4 0,-29 1,-13 1,1 0,10 0,11-5,-4-2,0 3,13 3,18 0,16 7,5 1,9 0,9-1,11 1,6-1,4-1,-1-2,-1-1,1 1,1 1,-4-1,-14 5,-15 0,-10 5,-8 2,-1-2,-2 3,0-1,-6 1,3-2,8 0,7-3,12-4,12-2,6 3,5 0,2-2,3-1,3-2,5-4,0-1,2-4,1-3,0-2,2-5,3-2,-6-9,-2-4,-5 3,2 1,1 0,-4-6,1 0,2 1,1 3,4 4,3 1,-1 0,2-2,-2 1,3 3,1-3,3-5,2 0,-4-2,-1 1,0 1,3 3,0 4,2 2,1 1,1-2,0-3,0 2,3 0,1-2,-1 0,0-3,2-5,-1 0,0-1,4 2,1 2,-1 3,-3 4,2 2,-2-1,2-1,0-4,0 3,0-2,-2 0,4 5,0 4,-1-1,-2 0,0 3,-1 2,2 3,7-2,4-2,3 2,2 1,4 1,0 3,-2 3,-2 1,-1 2,-1 1,-1 1,0-1,3 1,2-1,-1 0,-1 0,-2 1,0-1,-1 0,-1 0,1 0,0 0,5 0,2 0,5 0,15 0,17 0,1 0,-4 0,-8 0,-12 0,-8 0,-6 0,-5 0,-5 0,4 0,-3-3,4 0,6-6,0 0,2 0,-3 3,-6-1,-3 1,-6-4,-1-2,-3-2,2-2,2-2,2-7,6-1,-1 2,2-2,0 5,-3 3,-6 2,-4 1,-3-4,-3-2,-2-31,-1-8,0-3,0 7,1 11,-1 5,1 2,0-1,-1 4,1 1,0 2,0 0,1 3,-1 3,0-1,0 1,0 3,0-1,0 2,0 2,0-1,0-1,0-3,-6 3,0 2,-1 3,2 1,1-1,4-9,5-7,6-1,2 1,1 2,-2 5,0 4,-3 1,3 3,-1 3,-2 1,0 3,-2-2,-2-1,-2-1,-1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23.5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1765 88,'8'-3,"15"0,17-1,9 2,6 0,8 1,4 0,0 1,6 0,-7-3,-11 0,-14 0,-8 0,-7 2,-5 0,-2 0,0 1,-2 0,-1 0,2 0,3 0,3 0,0 0,4 0,5 0,1 0,4 0,-1 0,-3 0,-5 0,-5 0,-2 0,-1 0,-2 0,1 0,-1 0,5 0,0 0,-1 0,-2 0,1 0,-1 0,-2 0,-1-5,2-2,-1 1,0 1,1 1,-2-1,-5 5,-4 6,-4 4,-3 3,-4 14,-1 9,-1 0,0-4,-1-6,0-4,0-2,2-2,1-2,-1 2,-6 0,-2 5,0 12,1 4,-4 1,2-1,3-2,2-5,2-5,1-2,-1-3,2-2,1-3,1 2,0 0,1-1,0 2,0-1,0 1,-2-2,-1 1,0 1,0-1,1 1,1 3,0 5,1 0,3 3,0 0,1-2,-2 0,0 1,0-3,-2-3,1-1,-1-1,-1-3,1-1,0 1,0 0,0 0,5 1,2 2,-1 11,0 8,-3 8,0 5,-2-4,-1-9,0-8,0-5,0-5,0-3,-1 0,1-1,0-1,0-2,0 3,0 0,0-1,0 3,0 1,0 6,0 6,0-1,0 2,0 3,0-3,0 8,0 5,0 7,0-4,0-2,0-2,0-6,0-8,0-2,0-3,0-2,0-2,0-3,0-2,0 0,0 0,0-1,0 0,0 1,-2 0,-2 4,1 2,0-2,1 1,1-1,1-2,-1-2,4 1,0-1,1 0,-1 1,-4-3,-4-3,-3-6,-12-5,-9-4,-8-2,-20 0,-14 1,-13 0,-4 0,-29 1,-13 1,1 0,10 0,11-5,-4-2,0 3,13 3,18 0,16 7,5 1,9 0,9-1,11 1,6-1,4-1,-1-2,-1-1,1 1,1 1,-4-1,-14 5,-15 0,-10 5,-8 2,-1-2,-2 3,0-1,-6 1,3-2,8 0,7-3,12-4,12-2,6 3,5 0,2-2,3-1,3-2,5-4,0-1,2-4,1-3,0-2,2-5,3-2,-6-9,-2-4,-5 3,2 1,1 0,-4-6,1 0,2 1,1 3,4 4,3 1,-1 0,2-2,-2 1,3 3,1-3,3-5,2 0,-4-2,-1 1,0 1,3 3,0 4,2 2,1 1,1-2,0-3,0 2,3 0,1-2,-1 0,0-3,2-5,-1 0,0-1,4 2,1 2,-1 3,-3 4,2 2,-2-1,2-1,0-4,0 3,0-2,-2 0,4 5,0 4,-1-1,-2 0,0 3,-1 2,2 3,7-2,4-2,3 2,2 1,4 1,0 3,-2 3,-2 1,-1 2,-1 1,-1 1,0-1,3 1,2-1,-1 0,-1 0,-2 1,0-1,-1 0,-1 0,1 0,0 0,5 0,2 0,5 0,15 0,17 0,1 0,-4 0,-8 0,-12 0,-8 0,-6 0,-5 0,-5 0,4 0,-3-3,4 0,6-6,0 0,2 0,-3 3,-6-1,-3 1,-6-4,-1-2,-3-2,2-2,2-2,2-7,6-1,-1 2,2-2,0 5,-3 3,-6 2,-4 1,-3-4,-3-2,-2-31,-1-8,0-3,0 7,1 11,-1 5,1 2,0-1,-1 4,1 1,0 2,0 0,1 3,-1 3,0-1,0 1,0 3,0-1,0 2,0 2,0-1,0-1,0-3,-6 3,0 2,-1 3,2 1,1-1,4-9,5-7,6-1,2 1,1 2,-2 5,0 4,-3 1,3 3,-1 3,-2 1,0 3,-2-2,-2-1,-2-1,-1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15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25,'0'3,"0"3,0 13,0 9,0 8,0 2,0 0,0 1,2 0,2-5,-1-1,0-2,-2-5,1-4,-2 0,0-2,0-2,0 0,0 0,0 1,0 0,0 1,0 0,0-1,0-1,0 2,0-1,0 0,0 2,0-1,0-1,0-1,0 2,0 2,0 3,0 2,0 2,0 1,0 0,0 1,0 2,0 4,0-3,0 2,0-4,0-1,0-4,0 1,0-1,0 2,0 4,0-1,0-3,0 0,0-1,0-3,0 2,0 3,0 6,0 3,0 3,0-2,0-2,0 5,0 6,0 9,0 7,0-5,0-6,0-3,0-8,0-4,0-5,0-7,0-3,0-2,0-2,0-3,0 4,0 1,2 2,2-1,-1-2,0 2,-1-2,4 4,1 0,0-1,-2-1,-1 0,1-3,-1-1,0 1,-2-1,3-3,-1-2,-1 0,3 2,-1 1,-1 0,-1 2,4-1,1-2,-1-1,-2-1,-1 4,-2-1,-1 1,-1 2,0 1,0-2,0-1,-1 2,4-3,2-1,7-4,3-4,2-3,1-2,2-3,0 0,0 0,1-1,0 0,-1 1,-2-1,2 1,-3-5,-2-2,0 0,1 2,2 1,-1 0,1-1,-4-1,1 0,1 1,0-1,0 0,2 2,1-5,0 1,1 0,0 3,0-2,-2 2,2 0,0 0,-1 0,1 1,0 1,0 1,-2-4,1-1,1 0,-1 2,1 2,0 1,0-2,-2 0,1 1,4 1,4 0,6 1,5 1,-2 0,2 0,6 0,4 0,1 0,-2 0,3 1,2-1,-2-3,0 0,-7-1,-5 2,-10-5,-8 1,-7 3,-1 0,-2 2,4 1,2 0,0 3,3 1,1-1,-1 0,0-1,0-1,1 0,17-1,5 3,-2 0,-3 0,-5 0,-5-2,-3 0,-2 0,-2-1,-3 0,2 3,-1 0,0 0,0 0,1-2,0 1,0-2,1 0,0 0,0 0,-5 5,-1 2,2-1,0 0,6-3,6 2,12 0,1-2,2 5,-4 1,-7-2,-2-1,-5 0,-4 0,-2-2,0-1,-1-1,0-2,2 1,-1-1,0-1,-1 1,2 0,-1 0,-3-6,-4-3,-4-4,-4-1,-2-4,-2-2,0 1,-1-5,0 0,0-2,-2-2,-1 0,1-1,0-1,-1-1,-1-2,1-3,1-4,-1-2,0-8,0-7,-4-2,-1 1,2-2,-4-4,1-1,1 2,2 5,3 4,2 9,1 4,1 7,1 1,-1 4,0-1,1 2,-1-2,0-9,3-10,0-12,6-10,3-4,5-3,2 4,-2 10,-4 13,1 7,-2 9,-1 8,-1 3,-1 3,-1 3,2 1,1 0,-3-2,-2 2,-2-3,1 0,-1 1,-1 1,0-2,-2-2,2-3,1-2,4-4,4-8,0-6,-3-20,-2-11,-3 5,-4 14,-10 17,-11 10,-7 10,-17 9,-14 6,-9 6,-6 3,-4 4,0 0,-1 4,3 0,1-2,9-3,11-2,8-3,9-1,4-1,6 0,0 0,0-1,-4 1,-14-1,-12 1,-9 0,0 0,0 0,6 0,9 0,6 0,2 0,1 0,1 0,-1 0,-6 0,-7 0,-2 0,-1 0,1 5,3 2,-1 0,0-2,7-2,5 0,7-2,2-3,4-1,3-1,3 1,3 1,1 1,1 0,1 0,2 1,-2 1,0-1,0 0,2 0,-3 0,-2 0,-5 0,-6 0,-5 0,1 0,3 0,3 0,5 0,2 0,2 0,3 0,1-2,-1-2,3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15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25,'0'3,"0"3,0 13,0 9,0 8,0 2,0 0,0 1,2 0,2-5,-1-1,0-2,-2-5,1-4,-2 0,0-2,0-2,0 0,0 0,0 1,0 0,0 1,0 0,0-1,0-1,0 2,0-1,0 0,0 2,0-1,0-1,0-1,0 2,0 2,0 3,0 2,0 2,0 1,0 0,0 1,0 2,0 4,0-3,0 2,0-4,0-1,0-4,0 1,0-1,0 2,0 4,0-1,0-3,0 0,0-1,0-3,0 2,0 3,0 6,0 3,0 3,0-2,0-2,0 5,0 6,0 9,0 7,0-5,0-6,0-3,0-8,0-4,0-5,0-7,0-3,0-2,0-2,0-3,0 4,0 1,2 2,2-1,-1-2,0 2,-1-2,4 4,1 0,0-1,-2-1,-1 0,1-3,-1-1,0 1,-2-1,3-3,-1-2,-1 0,3 2,-1 1,-1 0,-1 2,4-1,1-2,-1-1,-2-1,-1 4,-2-1,-1 1,-1 2,0 1,0-2,0-1,-1 2,4-3,2-1,7-4,3-4,2-3,1-2,2-3,0 0,0 0,1-1,0 0,-1 1,-2-1,2 1,-3-5,-2-2,0 0,1 2,2 1,-1 0,1-1,-4-1,1 0,1 1,0-1,0 0,2 2,1-5,0 1,1 0,0 3,0-2,-2 2,2 0,0 0,-1 0,1 1,0 1,0 1,-2-4,1-1,1 0,-1 2,1 2,0 1,0-2,-2 0,1 1,4 1,4 0,6 1,5 1,-2 0,2 0,6 0,4 0,1 0,-2 0,3 1,2-1,-2-3,0 0,-7-1,-5 2,-10-5,-8 1,-7 3,-1 0,-2 2,4 1,2 0,0 3,3 1,1-1,-1 0,0-1,0-1,1 0,17-1,5 3,-2 0,-3 0,-5 0,-5-2,-3 0,-2 0,-2-1,-3 0,2 3,-1 0,0 0,0 0,1-2,0 1,0-2,1 0,0 0,0 0,-5 5,-1 2,2-1,0 0,6-3,6 2,12 0,1-2,2 5,-4 1,-7-2,-2-1,-5 0,-4 0,-2-2,0-1,-1-1,0-2,2 1,-1-1,0-1,-1 1,2 0,-1 0,-3-6,-4-3,-4-4,-4-1,-2-4,-2-2,0 1,-1-5,0 0,0-2,-2-2,-1 0,1-1,0-1,-1-1,-1-2,1-3,1-4,-1-2,0-8,0-7,-4-2,-1 1,2-2,-4-4,1-1,1 2,2 5,3 4,2 9,1 4,1 7,1 1,-1 4,0-1,1 2,-1-2,0-9,3-10,0-12,6-10,3-4,5-3,2 4,-2 10,-4 13,1 7,-2 9,-1 8,-1 3,-1 3,-1 3,2 1,1 0,-3-2,-2 2,-2-3,1 0,-1 1,-1 1,0-2,-2-2,2-3,1-2,4-4,4-8,0-6,-3-20,-2-11,-3 5,-4 14,-10 17,-11 10,-7 10,-17 9,-14 6,-9 6,-6 3,-4 4,0 0,-1 4,3 0,1-2,9-3,11-2,8-3,9-1,4-1,6 0,0 0,0-1,-4 1,-14-1,-12 1,-9 0,0 0,0 0,6 0,9 0,6 0,2 0,1 0,1 0,-1 0,-6 0,-7 0,-2 0,-1 0,1 5,3 2,-1 0,0-2,7-2,5 0,7-2,2-3,4-1,3-1,3 1,3 1,1 1,1 0,1 0,2 1,-2 1,0-1,0 0,2 0,-3 0,-2 0,-5 0,-6 0,-5 0,1 0,3 0,3 0,5 0,2 0,2 0,3 0,1-2,-1-2,3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23.5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1765 88,'8'-3,"15"0,17-1,9 2,6 0,8 1,4 0,0 1,6 0,-7-3,-11 0,-14 0,-8 0,-7 2,-5 0,-2 0,0 1,-2 0,-1 0,2 0,3 0,3 0,0 0,4 0,5 0,1 0,4 0,-1 0,-3 0,-5 0,-5 0,-2 0,-1 0,-2 0,1 0,-1 0,5 0,0 0,-1 0,-2 0,1 0,-1 0,-2 0,-1-5,2-2,-1 1,0 1,1 1,-2-1,-5 5,-4 6,-4 4,-3 3,-4 14,-1 9,-1 0,0-4,-1-6,0-4,0-2,2-2,1-2,-1 2,-6 0,-2 5,0 12,1 4,-4 1,2-1,3-2,2-5,2-5,1-2,-1-3,2-2,1-3,1 2,0 0,1-1,0 2,0-1,0 1,-2-2,-1 1,0 1,0-1,1 1,1 3,0 5,1 0,3 3,0 0,1-2,-2 0,0 1,0-3,-2-3,1-1,-1-1,-1-3,1-1,0 1,0 0,0 0,5 1,2 2,-1 11,0 8,-3 8,0 5,-2-4,-1-9,0-8,0-5,0-5,0-3,-1 0,1-1,0-1,0-2,0 3,0 0,0-1,0 3,0 1,0 6,0 6,0-1,0 2,0 3,0-3,0 8,0 5,0 7,0-4,0-2,0-2,0-6,0-8,0-2,0-3,0-2,0-2,0-3,0-2,0 0,0 0,0-1,0 0,0 1,-2 0,-2 4,1 2,0-2,1 1,1-1,1-2,-1-2,4 1,0-1,1 0,-1 1,-4-3,-4-3,-3-6,-12-5,-9-4,-8-2,-20 0,-14 1,-13 0,-4 0,-29 1,-13 1,1 0,10 0,11-5,-4-2,0 3,13 3,18 0,16 7,5 1,9 0,9-1,11 1,6-1,4-1,-1-2,-1-1,1 1,1 1,-4-1,-14 5,-15 0,-10 5,-8 2,-1-2,-2 3,0-1,-6 1,3-2,8 0,7-3,12-4,12-2,6 3,5 0,2-2,3-1,3-2,5-4,0-1,2-4,1-3,0-2,2-5,3-2,-6-9,-2-4,-5 3,2 1,1 0,-4-6,1 0,2 1,1 3,4 4,3 1,-1 0,2-2,-2 1,3 3,1-3,3-5,2 0,-4-2,-1 1,0 1,3 3,0 4,2 2,1 1,1-2,0-3,0 2,3 0,1-2,-1 0,0-3,2-5,-1 0,0-1,4 2,1 2,-1 3,-3 4,2 2,-2-1,2-1,0-4,0 3,0-2,-2 0,4 5,0 4,-1-1,-2 0,0 3,-1 2,2 3,7-2,4-2,3 2,2 1,4 1,0 3,-2 3,-2 1,-1 2,-1 1,-1 1,0-1,3 1,2-1,-1 0,-1 0,-2 1,0-1,-1 0,-1 0,1 0,0 0,5 0,2 0,5 0,15 0,17 0,1 0,-4 0,-8 0,-12 0,-8 0,-6 0,-5 0,-5 0,4 0,-3-3,4 0,6-6,0 0,2 0,-3 3,-6-1,-3 1,-6-4,-1-2,-3-2,2-2,2-2,2-7,6-1,-1 2,2-2,0 5,-3 3,-6 2,-4 1,-3-4,-3-2,-2-31,-1-8,0-3,0 7,1 11,-1 5,1 2,0-1,-1 4,1 1,0 2,0 0,1 3,-1 3,0-1,0 1,0 3,0-1,0 2,0 2,0-1,0-1,0-3,-6 3,0 2,-1 3,2 1,1-1,4-9,5-7,6-1,2 1,1 2,-2 5,0 4,-3 1,3 3,-1 3,-2 1,0 3,-2-2,-2-1,-2-1,-1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26:12.4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3008,'0'-5,"11"-2,3-5,-1-11,-2-7,-3-14,-4-5,-1-9,-7-12,-3 2,0-4,1 0,1-4,2-4,2-5,0-4,1-2,0 9,0 2,1 11,-1-1,0-2,0 4,0-1,0 6,0-3,0 5,0-3,0 5,0-5,0 4,0 7,0-3,0 2,0 0,0 4,0 6,0 4,0-2,0 2,0 2,0-3,0 1,0 1,11 7,3 4,-1-3,3-3,-1 0,2 1,-2-6,7 0,-1 0,3 8,-4-2,-5-1,0 6,3 7,-2 3,8 3,-2 0,2 2,2 3,12 4,26 2,28 3,21 0,16 2,2-1,-5 1,-8-1,-19 1,-11-1,-14 0,-16 0,-6 0,-1 0,0 0,-3 0,-4 0,-4 0,1 0,-1 0,-1 0,2 0,0 0,-2 0,-2 0,3 0,0 0,-2 0,4 0,0 0,8 0,6 0,10 0,9 0,8 0,5 0,4 0,2 0,-10 0,-3 0,0 0,-8 0,-12 0,-5 0,-7 0,-6 0,-6 0,2 0,-1 0,-1 0,3 0,0 0,-1 0,-2 0,3 0,0 0,-1 0,3 0,-1 0,-1 0,-3 0,3 0,0 0,-1 0,3 6,-1 1,-7 10,-3 2,-3-2,5-3,2-6,0-2,0-4,-6 4,-9 6,-7 7,-5 9,-6 7,-1 1,-2 6,-1 1,1-1,0-4,0 4,0-1,1 8,0 2,0-3,0 1,0-3,0-3,0-5,0 3,0-1,0-2,0 8,0 3,0 2,0-2,0-4,10-9,4-6,0 2,-3 2,-4 0,-2-1,-3 5,-1 1,-1-1,0 4,-1 0,1 8,-1 2,1 7,0 4,5 18,12 11,4 6,3 1,-2-5,5-2,4-13,-4-13,-11-19,-9-12,-16-1,-12-6,-2-3,-2-6,2 0,1-4,3 6,-5-1,-3 3,-4 1,5 3,-5-4,4 5,0-2,1-1,-2 2,-6-5,-2-1,-1-3,-5 5,1-1,0-4,4-5,-4-5,0-10,3-3,-4-2,5-4,5-1,1 2,2 3,-6 2,-1 2,-1 2,7-5,-2 0,-2-1,1 2,0 2,-5 1,-1-4,1-2,1 2,7-10,-1-2,-2 3,1 3,5-1,-4 1,4-2,7-4,6-10,6-5,4-3,3-5,1-1,2 2,-1 1,0-2,0 0,0 2,-1-3,0 0,0 2,-5 3,-2-3,0 0,2 2,1-4,1 1,2 1,-5 8,-1 4,1-4,1-1,1-1,2 0,-4-4,-2-1,2 0,1-3,1 0,2 2,1 3,-15 7,-10 9,-12-3,-4 3,-10 6,-13 4,-6 4,-1-1,6 0,10 2,3 1,5 3,6 0,-5 2,-1 0,3 0,-2 0,3 1,2-1,-1 0,1 0,3 11,-9 3,0 4,1 0,0 2,7 2,10 9,10 3,9 3,7 4,-3 1,1-2,2-1,0 2,2-1,-4-6,-1-4,0-2,2 5,1 1,2 2,1 4,-5-4,-1-4,1-1,1-1,1 5,2 2,1-1,-10 5,-3 1,1-2,3-3,2 4,4-1,1-1,2 3,1-1,1-1,0-3,-1 3,1 0,-1-1,0-3,0 4,0 0,0-2,0 4,-5-6,-2-13,-5-12,-11-13,-7-5,-3-7,-2-2,-5 3,-1 3,1-8,-9 0,0 3,-4 4,3 4,4 3,5 2,-1 1,1 2,3-1,-4 1,1 0,2-1,2 1,-2-1,-1 5,1 2,3 0,-4-2,0-1,2 4,-4 0,0-1,3-1,1-3,-2-1,0-1,1-1,-2 0,4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26:12.4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3008,'0'-5,"11"-2,3-5,-1-11,-2-7,-3-14,-4-5,-1-9,-7-12,-3 2,0-4,1 0,1-4,2-4,2-5,0-4,1-2,0 9,0 2,1 11,-1-1,0-2,0 4,0-1,0 6,0-3,0 5,0-3,0 5,0-5,0 4,0 7,0-3,0 2,0 0,0 4,0 6,0 4,0-2,0 2,0 2,0-3,0 1,0 1,11 7,3 4,-1-3,3-3,-1 0,2 1,-2-6,7 0,-1 0,3 8,-4-2,-5-1,0 6,3 7,-2 3,8 3,-2 0,2 2,2 3,12 4,26 2,28 3,21 0,16 2,2-1,-5 1,-8-1,-19 1,-11-1,-14 0,-16 0,-6 0,-1 0,0 0,-3 0,-4 0,-4 0,1 0,-1 0,-1 0,2 0,0 0,-2 0,-2 0,3 0,0 0,-2 0,4 0,0 0,8 0,6 0,10 0,9 0,8 0,5 0,4 0,2 0,-10 0,-3 0,0 0,-8 0,-12 0,-5 0,-7 0,-6 0,-6 0,2 0,-1 0,-1 0,3 0,0 0,-1 0,-2 0,3 0,0 0,-1 0,3 0,-1 0,-1 0,-3 0,3 0,0 0,-1 0,3 6,-1 1,-7 10,-3 2,-3-2,5-3,2-6,0-2,0-4,-6 4,-9 6,-7 7,-5 9,-6 7,-1 1,-2 6,-1 1,1-1,0-4,0 4,0-1,1 8,0 2,0-3,0 1,0-3,0-3,0-5,0 3,0-1,0-2,0 8,0 3,0 2,0-2,0-4,10-9,4-6,0 2,-3 2,-4 0,-2-1,-3 5,-1 1,-1-1,0 4,-1 0,1 8,-1 2,1 7,0 4,5 18,12 11,4 6,3 1,-2-5,5-2,4-13,-4-13,-11-19,-9-12,-16-1,-12-6,-2-3,-2-6,2 0,1-4,3 6,-5-1,-3 3,-4 1,5 3,-5-4,4 5,0-2,1-1,-2 2,-6-5,-2-1,-1-3,-5 5,1-1,0-4,4-5,-4-5,0-10,3-3,-4-2,5-4,5-1,1 2,2 3,-6 2,-1 2,-1 2,7-5,-2 0,-2-1,1 2,0 2,-5 1,-1-4,1-2,1 2,7-10,-1-2,-2 3,1 3,5-1,-4 1,4-2,7-4,6-10,6-5,4-3,3-5,1-1,2 2,-1 1,0-2,0 0,0 2,-1-3,0 0,0 2,-5 3,-2-3,0 0,2 2,1-4,1 1,2 1,-5 8,-1 4,1-4,1-1,1-1,2 0,-4-4,-2-1,2 0,1-3,1 0,2 2,1 3,-15 7,-10 9,-12-3,-4 3,-10 6,-13 4,-6 4,-1-1,6 0,10 2,3 1,5 3,6 0,-5 2,-1 0,3 0,-2 0,3 1,2-1,-1 0,1 0,3 11,-9 3,0 4,1 0,0 2,7 2,10 9,10 3,9 3,7 4,-3 1,1-2,2-1,0 2,2-1,-4-6,-1-4,0-2,2 5,1 1,2 2,1 4,-5-4,-1-4,1-1,1-1,1 5,2 2,1-1,-10 5,-3 1,1-2,3-3,2 4,4-1,1-1,2 3,1-1,1-1,0-3,-1 3,1 0,-1-1,0-3,0 4,0 0,0-2,0 4,-5-6,-2-13,-5-12,-11-13,-7-5,-3-7,-2-2,-5 3,-1 3,1-8,-9 0,0 3,-4 4,3 4,4 3,5 2,-1 1,1 2,3-1,-4 1,1 0,2-1,2 1,-2-1,-1 5,1 2,3 0,-4-2,0-1,2 4,-4 0,0-1,3-1,1-3,-2-1,0-1,1-1,-2 0,4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26:12.4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3008,'0'-5,"11"-2,3-5,-1-11,-2-7,-3-14,-4-5,-1-9,-7-12,-3 2,0-4,1 0,1-4,2-4,2-5,0-4,1-2,0 9,0 2,1 11,-1-1,0-2,0 4,0-1,0 6,0-3,0 5,0-3,0 5,0-5,0 4,0 7,0-3,0 2,0 0,0 4,0 6,0 4,0-2,0 2,0 2,0-3,0 1,0 1,11 7,3 4,-1-3,3-3,-1 0,2 1,-2-6,7 0,-1 0,3 8,-4-2,-5-1,0 6,3 7,-2 3,8 3,-2 0,2 2,2 3,12 4,26 2,28 3,21 0,16 2,2-1,-5 1,-8-1,-19 1,-11-1,-14 0,-16 0,-6 0,-1 0,0 0,-3 0,-4 0,-4 0,1 0,-1 0,-1 0,2 0,0 0,-2 0,-2 0,3 0,0 0,-2 0,4 0,0 0,8 0,6 0,10 0,9 0,8 0,5 0,4 0,2 0,-10 0,-3 0,0 0,-8 0,-12 0,-5 0,-7 0,-6 0,-6 0,2 0,-1 0,-1 0,3 0,0 0,-1 0,-2 0,3 0,0 0,-1 0,3 0,-1 0,-1 0,-3 0,3 0,0 0,-1 0,3 6,-1 1,-7 10,-3 2,-3-2,5-3,2-6,0-2,0-4,-6 4,-9 6,-7 7,-5 9,-6 7,-1 1,-2 6,-1 1,1-1,0-4,0 4,0-1,1 8,0 2,0-3,0 1,0-3,0-3,0-5,0 3,0-1,0-2,0 8,0 3,0 2,0-2,0-4,10-9,4-6,0 2,-3 2,-4 0,-2-1,-3 5,-1 1,-1-1,0 4,-1 0,1 8,-1 2,1 7,0 4,5 18,12 11,4 6,3 1,-2-5,5-2,4-13,-4-13,-11-19,-9-12,-16-1,-12-6,-2-3,-2-6,2 0,1-4,3 6,-5-1,-3 3,-4 1,5 3,-5-4,4 5,0-2,1-1,-2 2,-6-5,-2-1,-1-3,-5 5,1-1,0-4,4-5,-4-5,0-10,3-3,-4-2,5-4,5-1,1 2,2 3,-6 2,-1 2,-1 2,7-5,-2 0,-2-1,1 2,0 2,-5 1,-1-4,1-2,1 2,7-10,-1-2,-2 3,1 3,5-1,-4 1,4-2,7-4,6-10,6-5,4-3,3-5,1-1,2 2,-1 1,0-2,0 0,0 2,-1-3,0 0,0 2,-5 3,-2-3,0 0,2 2,1-4,1 1,2 1,-5 8,-1 4,1-4,1-1,1-1,2 0,-4-4,-2-1,2 0,1-3,1 0,2 2,1 3,-15 7,-10 9,-12-3,-4 3,-10 6,-13 4,-6 4,-1-1,6 0,10 2,3 1,5 3,6 0,-5 2,-1 0,3 0,-2 0,3 1,2-1,-1 0,1 0,3 11,-9 3,0 4,1 0,0 2,7 2,10 9,10 3,9 3,7 4,-3 1,1-2,2-1,0 2,2-1,-4-6,-1-4,0-2,2 5,1 1,2 2,1 4,-5-4,-1-4,1-1,1-1,1 5,2 2,1-1,-10 5,-3 1,1-2,3-3,2 4,4-1,1-1,2 3,1-1,1-1,0-3,-1 3,1 0,-1-1,0-3,0 4,0 0,0-2,0 4,-5-6,-2-13,-5-12,-11-13,-7-5,-3-7,-2-2,-5 3,-1 3,1-8,-9 0,0 3,-4 4,3 4,4 3,5 2,-1 1,1 2,3-1,-4 1,1 0,2-1,2 1,-2-1,-1 5,1 2,3 0,-4-2,0-1,2 4,-4 0,0-1,3-1,1-3,-2-1,0-1,1-1,-2 0,4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26:12.4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3033,'0'-5,"11"-2,3-5,-1-11,-2-7,-3-14,-4-5,-1-9,-7-12,-3 2,0-4,1 0,1-4,2-4,2-5,0-4,1-2,0 9,0 2,1 11,-1-1,0-2,0 4,0-1,0 6,0-3,0 5,0-3,0 5,0-5,0 4,0 7,0-3,0 2,0 0,0 4,0 6,0 4,0-2,0 2,0 2,0-3,0 1,0 1,11 7,3 4,-1-3,3-3,-1 0,2 1,-2-6,7 0,-1 0,3 8,-4-2,-5-1,0 6,3 7,-2 3,8 3,-2 0,2 2,2 3,12 4,26 2,28 3,21 0,16 2,2-1,-5 1,-8-1,-19 1,-11-1,-14 0,-16 0,-6 0,-1 0,0 0,-3 0,-4 0,-4 0,1 0,-1 0,-1 0,2 0,0 0,-2 0,-2 0,3 0,0 0,-2 0,4 0,0 0,8 0,6 0,10 0,9 0,8 0,5 0,4 0,2 0,-10 0,-3 0,0 0,-8 0,-12 0,-5 0,-7 0,-6 0,-6 0,2 0,-1 0,-1 0,3 0,0 0,-1 0,-2 0,3 0,0 0,-1 0,3 0,-1 0,-1 0,-3 0,3 0,0 0,-1 0,3 6,-1 1,-7 10,-3 2,-3-2,5-3,2-6,0-2,0-4,-6 4,-9 6,-7 7,-5 9,-6 7,-1 1,-2 6,-1 1,1-1,0-4,0 4,0-1,1 8,0 2,0-3,0 1,0-3,0-3,0-5,0 3,0-1,0-2,0 8,0 3,0 2,0-2,0-4,10-9,4-6,0 2,-3 2,-4 0,-2-1,-3 5,-1 1,-1-1,0 4,-1 0,1 8,-1 2,1 7,0 4,5 18,12 11,4 6,3 1,-2-5,5-2,4-13,-4-13,-11-19,-9-12,-16-1,-12-6,-2-3,-2-6,2 0,1-4,3 6,-5-1,-3 3,-4 1,5 3,-5-4,4 5,0-2,1-1,-2 2,-6-5,-2-1,-1-3,-5 5,1-1,0-4,4-5,-4-5,0-10,3-3,-4-2,5-4,5-1,1 2,2 3,-6 2,-1 2,-1 2,7-5,-2 0,-2-1,1 2,0 2,-5 1,-1-4,1-2,1 2,7-10,-1-2,-2 3,1 3,5-1,-4 1,4-2,7-4,6-10,6-5,4-3,3-5,1-1,2 2,-1 1,0-2,0 0,0 2,-1-3,0 0,0 2,-5 3,-2-3,0 0,2 2,1-4,1 1,2 1,-5 8,-1 4,1-4,1-1,1-1,2 0,-4-4,-2-1,2 0,1-3,1 0,2 2,1 3,-15 7,-10 9,-12-3,-4 3,-10 6,-13 4,-6 4,-1-1,6 0,10 2,3 1,5 3,6 0,-5 2,-1 0,3 0,-2 0,3 1,2-1,-1 0,1 0,3 11,-9 3,0 4,1 0,0 2,7 2,10 9,10 3,9 3,7 4,-3 1,1-2,2-1,0 2,2-1,-4-6,-1-4,0-2,2 5,1 1,2 2,1 4,-5-4,-1-4,1-1,1-1,1 5,2 2,1-1,-10 5,-3 1,1-2,3-3,2 4,4-1,1-1,2 3,1-1,1-1,0-3,-1 3,1 0,-1-1,0-3,0 4,0 0,0-2,0 4,-5-6,-2-13,-5-12,-11-13,-7-5,-3-7,-2-2,-5 3,-1 3,1-8,-9 0,0 3,-4 4,3 4,4 3,5 2,-1 1,1 2,3-1,-4 1,1 0,2-1,2 1,-2-1,-1 5,1 2,3 0,-4-2,0-1,2 4,-4 0,0-1,3-1,1-3,-2-1,0-1,1-1,-2 0,4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23.5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1740 64,'8'-3,"15"0,17-1,9 2,6 0,8 1,4 0,0 1,6 0,-7-3,-11 0,-14 0,-8 0,-7 2,-5 0,-2 0,0 1,-2 0,-1 0,2 0,3 0,3 0,0 0,4 0,5 0,1 0,4 0,-1 0,-3 0,-5 0,-5 0,-2 0,-1 0,-2 0,1 0,-1 0,5 0,0 0,-1 0,-2 0,1 0,-1 0,-2 0,-1-5,2-2,-1 1,0 1,1 1,-2-1,-5 5,-4 6,-4 4,-3 3,-4 14,-1 9,-1 0,0-4,-1-6,0-4,0-2,2-2,1-2,-1 2,-6 0,-2 5,0 12,1 4,-4 1,2-1,3-2,2-5,2-5,1-2,-1-3,2-2,1-3,1 2,0 0,1-1,0 2,0-1,0 1,-2-2,-1 1,0 1,0-1,1 1,1 3,0 5,1 0,3 3,0 0,1-2,-2 0,0 1,0-3,-2-3,1-1,-1-1,-1-3,1-1,0 1,0 0,0 0,5 1,2 2,-1 11,0 8,-3 8,0 5,-2-4,-1-9,0-8,0-5,0-5,0-3,-1 0,1-1,0-1,0-2,0 3,0 0,0-1,0 3,0 1,0 6,0 6,0-1,0 2,0 3,0-3,0 8,0 5,0 7,0-4,0-2,0-2,0-6,0-8,0-2,0-3,0-2,0-2,0-3,0-2,0 0,0 0,0-1,0 0,0 1,-2 0,-2 4,1 2,0-2,1 1,1-1,1-2,-1-2,4 1,0-1,1 0,-1 1,-4-3,-4-3,-3-6,-12-5,-9-4,-8-2,-20 0,-14 1,-13 0,-4 0,-29 1,-13 1,1 0,10 0,11-5,-4-2,0 3,13 3,18 0,16 7,5 1,9 0,9-1,11 1,6-1,4-1,-1-2,-1-1,1 1,1 1,-4-1,-14 5,-15 0,-10 5,-8 2,-1-2,-2 3,0-1,-6 1,3-2,8 0,7-3,12-4,12-2,6 3,5 0,2-2,3-1,3-2,5-4,0-1,2-4,1-3,0-2,2-5,3-2,-6-9,-2-4,-5 3,2 1,1 0,-4-6,1 0,2 1,1 3,4 4,3 1,-1 0,2-2,-2 1,3 3,1-3,3-5,2 0,-4-2,-1 1,0 1,3 3,0 4,2 2,1 1,1-2,0-3,0 2,3 0,1-2,-1 0,0-3,2-5,-1 0,0-1,4 2,1 2,-1 3,-3 4,2 2,-2-1,2-1,0-4,0 3,0-2,-2 0,4 5,0 4,-1-1,-2 0,0 3,-1 2,2 3,7-2,4-2,3 2,2 1,4 1,0 3,-2 3,-2 1,-1 2,-1 1,-1 1,0-1,3 1,2-1,-1 0,-1 0,-2 1,0-1,-1 0,-1 0,1 0,0 0,5 0,2 0,5 0,15 0,17 0,1 0,-4 0,-8 0,-12 0,-8 0,-6 0,-5 0,-5 0,4 0,-3-3,4 0,6-6,0 0,2 0,-3 3,-6-1,-3 1,-6-4,-1-2,-3-2,2-2,2-2,2-7,6-1,-1 2,2-2,0 5,-3 3,-6 2,-4 1,-3-4,-3-2,-2-31,-1-8,0-3,0 7,1 11,-1 5,1 2,0-1,-1 4,1 1,0 2,0 0,1 3,-1 3,0-1,0 1,0 3,0-1,0 2,0 2,0-1,0-1,0-3,-6 3,0 2,-1 3,2 1,1-1,4-9,5-7,6-1,2 1,1 2,-2 5,0 4,-3 1,3 3,-1 3,-2 1,0 3,-2-2,-2-1,-2-1,-1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26:12.4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3033,'0'-5,"11"-2,3-5,-1-11,-2-7,-3-14,-4-5,-1-9,-7-12,-3 2,0-4,1 0,1-4,2-4,2-5,0-4,1-2,0 9,0 2,1 11,-1-1,0-2,0 4,0-1,0 6,0-3,0 5,0-3,0 5,0-5,0 4,0 7,0-3,0 2,0 0,0 4,0 6,0 4,0-2,0 2,0 2,0-3,0 1,0 1,11 7,3 4,-1-3,3-3,-1 0,2 1,-2-6,7 0,-1 0,3 8,-4-2,-5-1,0 6,3 7,-2 3,8 3,-2 0,2 2,2 3,12 4,26 2,28 3,21 0,16 2,2-1,-5 1,-8-1,-19 1,-11-1,-14 0,-16 0,-6 0,-1 0,0 0,-3 0,-4 0,-4 0,1 0,-1 0,-1 0,2 0,0 0,-2 0,-2 0,3 0,0 0,-2 0,4 0,0 0,8 0,6 0,10 0,9 0,8 0,5 0,4 0,2 0,-10 0,-3 0,0 0,-8 0,-12 0,-5 0,-7 0,-6 0,-6 0,2 0,-1 0,-1 0,3 0,0 0,-1 0,-2 0,3 0,0 0,-1 0,3 0,-1 0,-1 0,-3 0,3 0,0 0,-1 0,3 6,-1 1,-7 10,-3 2,-3-2,5-3,2-6,0-2,0-4,-6 4,-9 6,-7 7,-5 9,-6 7,-1 1,-2 6,-1 1,1-1,0-4,0 4,0-1,1 8,0 2,0-3,0 1,0-3,0-3,0-5,0 3,0-1,0-2,0 8,0 3,0 2,0-2,0-4,10-9,4-6,0 2,-3 2,-4 0,-2-1,-3 5,-1 1,-1-1,0 4,-1 0,1 8,-1 2,1 7,0 4,5 18,12 11,4 6,3 1,-2-5,5-2,4-13,-4-13,-11-19,-9-12,-16-1,-12-6,-2-3,-2-6,2 0,1-4,3 6,-5-1,-3 3,-4 1,5 3,-5-4,4 5,0-2,1-1,-2 2,-6-5,-2-1,-1-3,-5 5,1-1,0-4,4-5,-4-5,0-10,3-3,-4-2,5-4,5-1,1 2,2 3,-6 2,-1 2,-1 2,7-5,-2 0,-2-1,1 2,0 2,-5 1,-1-4,1-2,1 2,7-10,-1-2,-2 3,1 3,5-1,-4 1,4-2,7-4,6-10,6-5,4-3,3-5,1-1,2 2,-1 1,0-2,0 0,0 2,-1-3,0 0,0 2,-5 3,-2-3,0 0,2 2,1-4,1 1,2 1,-5 8,-1 4,1-4,1-1,1-1,2 0,-4-4,-2-1,2 0,1-3,1 0,2 2,1 3,-15 7,-10 9,-12-3,-4 3,-10 6,-13 4,-6 4,-1-1,6 0,10 2,3 1,5 3,6 0,-5 2,-1 0,3 0,-2 0,3 1,2-1,-1 0,1 0,3 11,-9 3,0 4,1 0,0 2,7 2,10 9,10 3,9 3,7 4,-3 1,1-2,2-1,0 2,2-1,-4-6,-1-4,0-2,2 5,1 1,2 2,1 4,-5-4,-1-4,1-1,1-1,1 5,2 2,1-1,-10 5,-3 1,1-2,3-3,2 4,4-1,1-1,2 3,1-1,1-1,0-3,-1 3,1 0,-1-1,0-3,0 4,0 0,0-2,0 4,-5-6,-2-13,-5-12,-11-13,-7-5,-3-7,-2-2,-5 3,-1 3,1-8,-9 0,0 3,-4 4,3 4,4 3,5 2,-1 1,1 2,3-1,-4 1,1 0,2-1,2 1,-2-1,-1 5,1 2,3 0,-4-2,0-1,2 4,-4 0,0-1,3-1,1-3,-2-1,0-1,1-1,-2 0,4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26:12.4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3033,'0'-5,"11"-2,3-5,-1-11,-2-7,-3-14,-4-5,-1-9,-7-12,-3 2,0-4,1 0,1-4,2-4,2-5,0-4,1-2,0 9,0 2,1 11,-1-1,0-2,0 4,0-1,0 6,0-3,0 5,0-3,0 5,0-5,0 4,0 7,0-3,0 2,0 0,0 4,0 6,0 4,0-2,0 2,0 2,0-3,0 1,0 1,11 7,3 4,-1-3,3-3,-1 0,2 1,-2-6,7 0,-1 0,3 8,-4-2,-5-1,0 6,3 7,-2 3,8 3,-2 0,2 2,2 3,12 4,26 2,28 3,21 0,16 2,2-1,-5 1,-8-1,-19 1,-11-1,-14 0,-16 0,-6 0,-1 0,0 0,-3 0,-4 0,-4 0,1 0,-1 0,-1 0,2 0,0 0,-2 0,-2 0,3 0,0 0,-2 0,4 0,0 0,8 0,6 0,10 0,9 0,8 0,5 0,4 0,2 0,-10 0,-3 0,0 0,-8 0,-12 0,-5 0,-7 0,-6 0,-6 0,2 0,-1 0,-1 0,3 0,0 0,-1 0,-2 0,3 0,0 0,-1 0,3 0,-1 0,-1 0,-3 0,3 0,0 0,-1 0,3 6,-1 1,-7 10,-3 2,-3-2,5-3,2-6,0-2,0-4,-6 4,-9 6,-7 7,-5 9,-6 7,-1 1,-2 6,-1 1,1-1,0-4,0 4,0-1,1 8,0 2,0-3,0 1,0-3,0-3,0-5,0 3,0-1,0-2,0 8,0 3,0 2,0-2,0-4,10-9,4-6,0 2,-3 2,-4 0,-2-1,-3 5,-1 1,-1-1,0 4,-1 0,1 8,-1 2,1 7,0 4,5 18,12 11,4 6,3 1,-2-5,5-2,4-13,-4-13,-11-19,-9-12,-16-1,-12-6,-2-3,-2-6,2 0,1-4,3 6,-5-1,-3 3,-4 1,5 3,-5-4,4 5,0-2,1-1,-2 2,-6-5,-2-1,-1-3,-5 5,1-1,0-4,4-5,-4-5,0-10,3-3,-4-2,5-4,5-1,1 2,2 3,-6 2,-1 2,-1 2,7-5,-2 0,-2-1,1 2,0 2,-5 1,-1-4,1-2,1 2,7-10,-1-2,-2 3,1 3,5-1,-4 1,4-2,7-4,6-10,6-5,4-3,3-5,1-1,2 2,-1 1,0-2,0 0,0 2,-1-3,0 0,0 2,-5 3,-2-3,0 0,2 2,1-4,1 1,2 1,-5 8,-1 4,1-4,1-1,1-1,2 0,-4-4,-2-1,2 0,1-3,1 0,2 2,1 3,-15 7,-10 9,-12-3,-4 3,-10 6,-13 4,-6 4,-1-1,6 0,10 2,3 1,5 3,6 0,-5 2,-1 0,3 0,-2 0,3 1,2-1,-1 0,1 0,3 11,-9 3,0 4,1 0,0 2,7 2,10 9,10 3,9 3,7 4,-3 1,1-2,2-1,0 2,2-1,-4-6,-1-4,0-2,2 5,1 1,2 2,1 4,-5-4,-1-4,1-1,1-1,1 5,2 2,1-1,-10 5,-3 1,1-2,3-3,2 4,4-1,1-1,2 3,1-1,1-1,0-3,-1 3,1 0,-1-1,0-3,0 4,0 0,0-2,0 4,-5-6,-2-13,-5-12,-11-13,-7-5,-3-7,-2-2,-5 3,-1 3,1-8,-9 0,0 3,-4 4,3 4,4 3,5 2,-1 1,1 2,3-1,-4 1,1 0,2-1,2 1,-2-1,-1 5,1 2,3 0,-4-2,0-1,2 4,-4 0,0-1,3-1,1-3,-2-1,0-1,1-1,-2 0,4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15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153 0,'0'3,"0"3,0 13,0 9,0 8,0 2,0 0,0 1,2 0,2-5,-1-1,0-2,-2-5,1-4,-2 0,0-2,0-2,0 0,0 0,0 1,0 0,0 1,0 0,0-1,0-1,0 2,0-1,0 0,0 2,0-1,0-1,0-1,0 2,0 2,0 3,0 2,0 2,0 1,0 0,0 1,0 2,0 4,0-3,0 2,0-4,0-1,0-4,0 1,0-1,0 2,0 4,0-1,0-3,0 0,0-1,0-3,0 2,0 3,0 6,0 3,0 3,0-2,0-2,0 5,0 6,0 9,0 7,0-5,0-6,0-3,0-8,0-4,0-5,0-7,0-3,0-2,0-2,0-3,0 4,0 1,2 2,2-1,-1-2,0 2,-1-2,4 4,1 0,0-1,-2-1,-1 0,1-3,-1-1,0 1,-2-1,3-3,-1-2,-1 0,3 2,-1 1,-1 0,-1 2,4-1,1-2,-1-1,-2-1,-1 4,-2-1,-1 1,-1 2,0 1,0-2,0-1,-1 2,4-3,2-1,7-4,3-4,2-3,1-2,2-3,0 0,0 0,1-1,0 0,-1 1,-2-1,2 1,-3-5,-2-2,0 0,1 2,2 1,-1 0,1-1,-4-1,1 0,1 1,0-1,0 0,2 2,1-5,0 1,1 0,0 3,0-2,-2 2,2 0,0 0,-1 0,1 1,0 1,0 1,-2-4,1-1,1 0,-1 2,1 2,0 1,0-2,-2 0,1 1,4 1,4 0,6 1,5 1,-2 0,2 0,6 0,4 0,1 0,-2 0,3 1,2-1,-2-3,0 0,-7-1,-5 2,-10-5,-8 1,-7 3,-1 0,-2 2,4 1,2 0,0 3,3 1,1-1,-1 0,0-1,0-1,1 0,17-1,5 3,-2 0,-3 0,-5 0,-5-2,-3 0,-2 0,-2-1,-3 0,2 3,-1 0,0 0,0 0,1-2,0 1,0-2,1 0,0 0,0 0,-5 5,-1 2,2-1,0 0,6-3,6 2,12 0,1-2,2 5,-4 1,-7-2,-2-1,-5 0,-4 0,-2-2,0-1,-1-1,0-2,2 1,-1-1,0-1,-1 1,2 0,-1 0,-3-6,-4-3,-4-4,-4-1,-2-4,-2-2,0 1,-1-5,0 0,0-2,-2-2,-1 0,1-1,0-1,-1-1,-1-2,1-3,1-4,-1-2,0-8,0-7,-4-2,-1 1,2-2,-4-4,1-1,1 2,2 5,3 4,2 9,1 4,1 7,1 1,-1 4,0-1,1 2,-1-2,0-9,3-10,0-12,6-10,3-4,5-3,2 4,-2 10,-4 13,1 7,-2 9,-1 8,-1 3,-1 3,-1 3,2 1,1 0,-3-2,-2 2,-2-3,1 0,-1 1,-1 1,0-2,-2-2,2-3,1-2,4-4,4-8,0-6,-3-20,-2-11,-3 5,-4 14,-10 17,-11 10,-7 10,-17 9,-14 6,-9 6,-6 3,-4 4,0 0,-1 4,3 0,1-2,9-3,11-2,8-3,9-1,4-1,6 0,0 0,0-1,-4 1,-14-1,-12 1,-9 0,0 0,0 0,6 0,9 0,6 0,2 0,1 0,1 0,-1 0,-6 0,-7 0,-2 0,-1 0,1 5,3 2,-1 0,0-2,7-2,5 0,7-2,2-3,4-1,3-1,3 1,3 1,1 1,1 0,1 0,2 1,-2 1,0-1,0 0,2 0,-3 0,-2 0,-5 0,-6 0,-5 0,1 0,3 0,3 0,5 0,2 0,2 0,3 0,1-2,-1-2,3 1</inkml:trace>
  <inkml:trace contextRef="#ctx0" brushRef="#br0" timeOffset="7704.7027">1740 4884,'8'-3,"15"0,17-1,9 2,6 0,8 1,4 0,0 1,6 0,-7-3,-11 0,-14 0,-8 0,-7 2,-5 0,-2 0,0 1,-2 0,-1 0,2 0,3 0,3 0,0 0,4 0,5 0,1 0,4 0,-1 0,-3 0,-5 0,-5 0,-2 0,-1 0,-2 0,1 0,-1 0,5 0,0 0,-1 0,-2 0,1 0,-1 0,-2 0,-1-5,2-2,-1 1,0 1,1 1,-2-1,-5 5,-4 6,-4 4,-3 3,-4 14,-1 9,-1 0,0-4,-1-6,0-4,0-2,2-2,1-2,-1 2,-6 0,-2 5,0 12,1 4,-4 1,2-1,3-2,2-5,2-5,1-2,-1-3,2-2,1-3,1 2,0 0,1-1,0 2,0-1,0 1,-2-2,-1 1,0 1,0-1,1 1,1 3,0 5,1 0,3 3,0 0,1-2,-2 0,0 1,0-3,-2-3,1-1,-1-1,-1-3,1-1,0 1,0 0,0 0,5 1,2 2,-1 11,0 8,-3 8,0 5,-2-4,-1-9,0-8,0-5,0-5,0-3,-1 0,1-1,0-1,0-2,0 3,0 0,0-1,0 3,0 1,0 6,0 6,0-1,0 2,0 3,0-3,0 8,0 5,0 7,0-4,0-2,0-2,0-6,0-8,0-2,0-3,0-2,0-2,0-3,0-2,0 0,0 0,0-1,0 0,0 1,-2 0,-2 4,1 2,0-2,1 1,1-1,1-2,-1-2,4 1,0-1,1 0,-1 1,-4-3,-4-3,-3-6,-12-5,-9-4,-8-2,-20 0,-14 1,-13 0,-4 0,-29 1,-13 1,1 0,10 0,11-5,-4-2,0 3,13 3,18 0,16 7,5 1,9 0,9-1,11 1,6-1,4-1,-1-2,-1-1,1 1,1 1,-4-1,-14 5,-15 0,-10 5,-8 2,-1-2,-2 3,0-1,-6 1,3-2,8 0,7-3,12-4,12-2,6 3,5 0,2-2,3-1,3-2,5-4,0-1,2-4,1-3,0-2,2-5,3-2,-6-9,-2-4,-5 3,2 1,1 0,-4-6,1 0,2 1,1 3,4 4,3 1,-1 0,2-2,-2 1,3 3,1-3,3-5,2 0,-4-2,-1 1,0 1,3 3,0 4,2 2,1 1,1-2,0-3,0 2,3 0,1-2,-1 0,0-3,2-5,-1 0,0-1,4 2,1 2,-1 3,-3 4,2 2,-2-1,2-1,0-4,0 3,0-2,-2 0,4 5,0 4,-1-1,-2 0,0 3,-1 2,2 3,7-2,4-2,3 2,2 1,4 1,0 3,-2 3,-2 1,-1 2,-1 1,-1 1,0-1,3 1,2-1,-1 0,-1 0,-2 1,0-1,-1 0,-1 0,1 0,0 0,5 0,2 0,5 0,15 0,17 0,1 0,-4 0,-8 0,-12 0,-8 0,-6 0,-5 0,-5 0,4 0,-3-3,4 0,6-6,0 0,2 0,-3 3,-6-1,-3 1,-6-4,-1-2,-3-2,2-2,2-2,2-7,6-1,-1 2,2-2,0 5,-3 3,-6 2,-4 1,-3-4,-3-2,-2-31,-1-8,0-3,0 7,1 11,-1 5,1 2,0-1,-1 4,1 1,0 2,0 0,1 3,-1 3,0-1,0 1,0 3,0-1,0 2,0 2,0-1,0-1,0-3,-6 3,0 2,-1 3,2 1,1-1,4-9,5-7,6-1,2 1,1 2,-2 5,0 4,-3 1,3 3,-1 3,-2 1,0 3,-2-2,-2-1,-2-1,-1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15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0,'0'3,"0"3,0 13,0 9,0 8,0 2,0 0,0 1,2 0,2-5,-1-1,0-2,-2-5,1-4,-2 0,0-2,0-2,0 0,0 0,0 1,0 0,0 1,0 0,0-1,0-1,0 2,0-1,0 0,0 2,0-1,0-1,0-1,0 2,0 2,0 3,0 2,0 2,0 1,0 0,0 1,0 2,0 4,0-3,0 2,0-4,0-1,0-4,0 1,0-1,0 2,0 4,0-1,0-3,0 0,0-1,0-3,0 2,0 3,0 6,0 3,0 3,0-2,0-2,0 5,0 6,0 9,0 7,0-5,0-6,0-3,0-8,0-4,0-5,0-7,0-3,0-2,0-2,0-3,0 4,0 1,2 2,2-1,-1-2,0 2,-1-2,4 4,1 0,0-1,-2-1,-1 0,1-3,-1-1,0 1,-2-1,3-3,-1-2,-1 0,3 2,-1 1,-1 0,-1 2,4-1,1-2,-1-1,-2-1,-1 4,-2-1,-1 1,-1 2,0 1,0-2,0-1,-1 2,4-3,2-1,7-4,3-4,2-3,1-2,2-3,0 0,0 0,1-1,0 0,-1 1,-2-1,2 1,-3-5,-2-2,0 0,1 2,2 1,-1 0,1-1,-4-1,1 0,1 1,0-1,0 0,2 2,1-5,0 1,1 0,0 3,0-2,-2 2,2 0,0 0,-1 0,1 1,0 1,0 1,-2-4,1-1,1 0,-1 2,1 2,0 1,0-2,-2 0,1 1,4 1,4 0,6 1,5 1,-2 0,2 0,6 0,4 0,1 0,-2 0,3 1,2-1,-2-3,0 0,-7-1,-5 2,-10-5,-8 1,-7 3,-1 0,-2 2,4 1,2 0,0 3,3 1,1-1,-1 0,0-1,0-1,1 0,17-1,5 3,-2 0,-3 0,-5 0,-5-2,-3 0,-2 0,-2-1,-3 0,2 3,-1 0,0 0,0 0,1-2,0 1,0-2,1 0,0 0,0 0,-5 5,-1 2,2-1,0 0,6-3,6 2,12 0,1-2,2 5,-4 1,-7-2,-2-1,-5 0,-4 0,-2-2,0-1,-1-1,0-2,2 1,-1-1,0-1,-1 1,2 0,-1 0,-3-6,-4-3,-4-4,-4-1,-2-4,-2-2,0 1,-1-5,0 0,0-2,-2-2,-1 0,1-1,0-1,-1-1,-1-2,1-3,1-4,-1-2,0-8,0-7,-4-2,-1 1,2-2,-4-4,1-1,1 2,2 5,3 4,2 9,1 4,1 7,1 1,-1 4,0-1,1 2,-1-2,0-9,3-10,0-12,6-10,3-4,5-3,2 4,-2 10,-4 13,1 7,-2 9,-1 8,-1 3,-1 3,-1 3,2 1,1 0,-3-2,-2 2,-2-3,1 0,-1 1,-1 1,0-2,-2-2,2-3,1-2,4-4,4-8,0-6,-3-20,-2-11,-3 5,-4 14,-10 17,-11 10,-7 10,-17 9,-14 6,-9 6,-6 3,-4 4,0 0,-1 4,3 0,1-2,9-3,11-2,8-3,9-1,4-1,6 0,0 0,0-1,-4 1,-14-1,-12 1,-9 0,0 0,0 0,6 0,9 0,6 0,2 0,1 0,1 0,-1 0,-6 0,-7 0,-2 0,-1 0,1 5,3 2,-1 0,0-2,7-2,5 0,7-2,2-3,4-1,3-1,3 1,3 1,1 1,1 0,1 0,2 1,-2 1,0-1,0 0,2 0,-3 0,-2 0,-5 0,-6 0,-5 0,1 0,3 0,3 0,5 0,2 0,2 0,3 0,1-2,-1-2,3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23.5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1740 64,'8'-3,"15"0,17-1,9 2,6 0,8 1,4 0,0 1,6 0,-7-3,-11 0,-14 0,-8 0,-7 2,-5 0,-2 0,0 1,-2 0,-1 0,2 0,3 0,3 0,0 0,4 0,5 0,1 0,4 0,-1 0,-3 0,-5 0,-5 0,-2 0,-1 0,-2 0,1 0,-1 0,5 0,0 0,-1 0,-2 0,1 0,-1 0,-2 0,-1-5,2-2,-1 1,0 1,1 1,-2-1,-5 5,-4 6,-4 4,-3 3,-4 14,-1 9,-1 0,0-4,-1-6,0-4,0-2,2-2,1-2,-1 2,-6 0,-2 5,0 12,1 4,-4 1,2-1,3-2,2-5,2-5,1-2,-1-3,2-2,1-3,1 2,0 0,1-1,0 2,0-1,0 1,-2-2,-1 1,0 1,0-1,1 1,1 3,0 5,1 0,3 3,0 0,1-2,-2 0,0 1,0-3,-2-3,1-1,-1-1,-1-3,1-1,0 1,0 0,0 0,5 1,2 2,-1 11,0 8,-3 8,0 5,-2-4,-1-9,0-8,0-5,0-5,0-3,-1 0,1-1,0-1,0-2,0 3,0 0,0-1,0 3,0 1,0 6,0 6,0-1,0 2,0 3,0-3,0 8,0 5,0 7,0-4,0-2,0-2,0-6,0-8,0-2,0-3,0-2,0-2,0-3,0-2,0 0,0 0,0-1,0 0,0 1,-2 0,-2 4,1 2,0-2,1 1,1-1,1-2,-1-2,4 1,0-1,1 0,-1 1,-4-3,-4-3,-3-6,-12-5,-9-4,-8-2,-20 0,-14 1,-13 0,-4 0,-29 1,-13 1,1 0,10 0,11-5,-4-2,0 3,13 3,18 0,16 7,5 1,9 0,9-1,11 1,6-1,4-1,-1-2,-1-1,1 1,1 1,-4-1,-14 5,-15 0,-10 5,-8 2,-1-2,-2 3,0-1,-6 1,3-2,8 0,7-3,12-4,12-2,6 3,5 0,2-2,3-1,3-2,5-4,0-1,2-4,1-3,0-2,2-5,3-2,-6-9,-2-4,-5 3,2 1,1 0,-4-6,1 0,2 1,1 3,4 4,3 1,-1 0,2-2,-2 1,3 3,1-3,3-5,2 0,-4-2,-1 1,0 1,3 3,0 4,2 2,1 1,1-2,0-3,0 2,3 0,1-2,-1 0,0-3,2-5,-1 0,0-1,4 2,1 2,-1 3,-3 4,2 2,-2-1,2-1,0-4,0 3,0-2,-2 0,4 5,0 4,-1-1,-2 0,0 3,-1 2,2 3,7-2,4-2,3 2,2 1,4 1,0 3,-2 3,-2 1,-1 2,-1 1,-1 1,0-1,3 1,2-1,-1 0,-1 0,-2 1,0-1,-1 0,-1 0,1 0,0 0,5 0,2 0,5 0,15 0,17 0,1 0,-4 0,-8 0,-12 0,-8 0,-6 0,-5 0,-5 0,4 0,-3-3,4 0,6-6,0 0,2 0,-3 3,-6-1,-3 1,-6-4,-1-2,-3-2,2-2,2-2,2-7,6-1,-1 2,2-2,0 5,-3 3,-6 2,-4 1,-3-4,-3-2,-2-31,-1-8,0-3,0 7,1 11,-1 5,1 2,0-1,-1 4,1 1,0 2,0 0,1 3,-1 3,0-1,0 1,0 3,0-1,0 2,0 2,0-1,0-1,0-3,-6 3,0 2,-1 3,2 1,1-1,4-9,5-7,6-1,2 1,1 2,-2 5,0 4,-3 1,3 3,-1 3,-2 1,0 3,-2-2,-2-1,-2-1,-1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23.5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1765 88,'8'-3,"15"0,17-1,9 2,6 0,8 1,4 0,0 1,6 0,-7-3,-11 0,-14 0,-8 0,-7 2,-5 0,-2 0,0 1,-2 0,-1 0,2 0,3 0,3 0,0 0,4 0,5 0,1 0,4 0,-1 0,-3 0,-5 0,-5 0,-2 0,-1 0,-2 0,1 0,-1 0,5 0,0 0,-1 0,-2 0,1 0,-1 0,-2 0,-1-5,2-2,-1 1,0 1,1 1,-2-1,-5 5,-4 6,-4 4,-3 3,-4 14,-1 9,-1 0,0-4,-1-6,0-4,0-2,2-2,1-2,-1 2,-6 0,-2 5,0 12,1 4,-4 1,2-1,3-2,2-5,2-5,1-2,-1-3,2-2,1-3,1 2,0 0,1-1,0 2,0-1,0 1,-2-2,-1 1,0 1,0-1,1 1,1 3,0 5,1 0,3 3,0 0,1-2,-2 0,0 1,0-3,-2-3,1-1,-1-1,-1-3,1-1,0 1,0 0,0 0,5 1,2 2,-1 11,0 8,-3 8,0 5,-2-4,-1-9,0-8,0-5,0-5,0-3,-1 0,1-1,0-1,0-2,0 3,0 0,0-1,0 3,0 1,0 6,0 6,0-1,0 2,0 3,0-3,0 8,0 5,0 7,0-4,0-2,0-2,0-6,0-8,0-2,0-3,0-2,0-2,0-3,0-2,0 0,0 0,0-1,0 0,0 1,-2 0,-2 4,1 2,0-2,1 1,1-1,1-2,-1-2,4 1,0-1,1 0,-1 1,-4-3,-4-3,-3-6,-12-5,-9-4,-8-2,-20 0,-14 1,-13 0,-4 0,-29 1,-13 1,1 0,10 0,11-5,-4-2,0 3,13 3,18 0,16 7,5 1,9 0,9-1,11 1,6-1,4-1,-1-2,-1-1,1 1,1 1,-4-1,-14 5,-15 0,-10 5,-8 2,-1-2,-2 3,0-1,-6 1,3-2,8 0,7-3,12-4,12-2,6 3,5 0,2-2,3-1,3-2,5-4,0-1,2-4,1-3,0-2,2-5,3-2,-6-9,-2-4,-5 3,2 1,1 0,-4-6,1 0,2 1,1 3,4 4,3 1,-1 0,2-2,-2 1,3 3,1-3,3-5,2 0,-4-2,-1 1,0 1,3 3,0 4,2 2,1 1,1-2,0-3,0 2,3 0,1-2,-1 0,0-3,2-5,-1 0,0-1,4 2,1 2,-1 3,-3 4,2 2,-2-1,2-1,0-4,0 3,0-2,-2 0,4 5,0 4,-1-1,-2 0,0 3,-1 2,2 3,7-2,4-2,3 2,2 1,4 1,0 3,-2 3,-2 1,-1 2,-1 1,-1 1,0-1,3 1,2-1,-1 0,-1 0,-2 1,0-1,-1 0,-1 0,1 0,0 0,5 0,2 0,5 0,15 0,17 0,1 0,-4 0,-8 0,-12 0,-8 0,-6 0,-5 0,-5 0,4 0,-3-3,4 0,6-6,0 0,2 0,-3 3,-6-1,-3 1,-6-4,-1-2,-3-2,2-2,2-2,2-7,6-1,-1 2,2-2,0 5,-3 3,-6 2,-4 1,-3-4,-3-2,-2-31,-1-8,0-3,0 7,1 11,-1 5,1 2,0-1,-1 4,1 1,0 2,0 0,1 3,-1 3,0-1,0 1,0 3,0-1,0 2,0 2,0-1,0-1,0-3,-6 3,0 2,-1 3,2 1,1-1,4-9,5-7,6-1,2 1,1 2,-2 5,0 4,-3 1,3 3,-1 3,-2 1,0 3,-2-2,-2-1,-2-1,-1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15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25,'0'3,"0"3,0 13,0 9,0 8,0 2,0 0,0 1,2 0,2-5,-1-1,0-2,-2-5,1-4,-2 0,0-2,0-2,0 0,0 0,0 1,0 0,0 1,0 0,0-1,0-1,0 2,0-1,0 0,0 2,0-1,0-1,0-1,0 2,0 2,0 3,0 2,0 2,0 1,0 0,0 1,0 2,0 4,0-3,0 2,0-4,0-1,0-4,0 1,0-1,0 2,0 4,0-1,0-3,0 0,0-1,0-3,0 2,0 3,0 6,0 3,0 3,0-2,0-2,0 5,0 6,0 9,0 7,0-5,0-6,0-3,0-8,0-4,0-5,0-7,0-3,0-2,0-2,0-3,0 4,0 1,2 2,2-1,-1-2,0 2,-1-2,4 4,1 0,0-1,-2-1,-1 0,1-3,-1-1,0 1,-2-1,3-3,-1-2,-1 0,3 2,-1 1,-1 0,-1 2,4-1,1-2,-1-1,-2-1,-1 4,-2-1,-1 1,-1 2,0 1,0-2,0-1,-1 2,4-3,2-1,7-4,3-4,2-3,1-2,2-3,0 0,0 0,1-1,0 0,-1 1,-2-1,2 1,-3-5,-2-2,0 0,1 2,2 1,-1 0,1-1,-4-1,1 0,1 1,0-1,0 0,2 2,1-5,0 1,1 0,0 3,0-2,-2 2,2 0,0 0,-1 0,1 1,0 1,0 1,-2-4,1-1,1 0,-1 2,1 2,0 1,0-2,-2 0,1 1,4 1,4 0,6 1,5 1,-2 0,2 0,6 0,4 0,1 0,-2 0,3 1,2-1,-2-3,0 0,-7-1,-5 2,-10-5,-8 1,-7 3,-1 0,-2 2,4 1,2 0,0 3,3 1,1-1,-1 0,0-1,0-1,1 0,17-1,5 3,-2 0,-3 0,-5 0,-5-2,-3 0,-2 0,-2-1,-3 0,2 3,-1 0,0 0,0 0,1-2,0 1,0-2,1 0,0 0,0 0,-5 5,-1 2,2-1,0 0,6-3,6 2,12 0,1-2,2 5,-4 1,-7-2,-2-1,-5 0,-4 0,-2-2,0-1,-1-1,0-2,2 1,-1-1,0-1,-1 1,2 0,-1 0,-3-6,-4-3,-4-4,-4-1,-2-4,-2-2,0 1,-1-5,0 0,0-2,-2-2,-1 0,1-1,0-1,-1-1,-1-2,1-3,1-4,-1-2,0-8,0-7,-4-2,-1 1,2-2,-4-4,1-1,1 2,2 5,3 4,2 9,1 4,1 7,1 1,-1 4,0-1,1 2,-1-2,0-9,3-10,0-12,6-10,3-4,5-3,2 4,-2 10,-4 13,1 7,-2 9,-1 8,-1 3,-1 3,-1 3,2 1,1 0,-3-2,-2 2,-2-3,1 0,-1 1,-1 1,0-2,-2-2,2-3,1-2,4-4,4-8,0-6,-3-20,-2-11,-3 5,-4 14,-10 17,-11 10,-7 10,-17 9,-14 6,-9 6,-6 3,-4 4,0 0,-1 4,3 0,1-2,9-3,11-2,8-3,9-1,4-1,6 0,0 0,0-1,-4 1,-14-1,-12 1,-9 0,0 0,0 0,6 0,9 0,6 0,2 0,1 0,1 0,-1 0,-6 0,-7 0,-2 0,-1 0,1 5,3 2,-1 0,0-2,7-2,5 0,7-2,2-3,4-1,3-1,3 1,3 1,1 1,1 0,1 0,2 1,-2 1,0-1,0 0,2 0,-3 0,-2 0,-5 0,-6 0,-5 0,1 0,3 0,3 0,5 0,2 0,2 0,3 0,1-2,-1-2,3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15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 25,'0'3,"0"3,0 13,0 9,0 8,0 2,0 0,0 1,2 0,2-5,-1-1,0-2,-2-5,1-4,-2 0,0-2,0-2,0 0,0 0,0 1,0 0,0 1,0 0,0-1,0-1,0 2,0-1,0 0,0 2,0-1,0-1,0-1,0 2,0 2,0 3,0 2,0 2,0 1,0 0,0 1,0 2,0 4,0-3,0 2,0-4,0-1,0-4,0 1,0-1,0 2,0 4,0-1,0-3,0 0,0-1,0-3,0 2,0 3,0 6,0 3,0 3,0-2,0-2,0 5,0 6,0 9,0 7,0-5,0-6,0-3,0-8,0-4,0-5,0-7,0-3,0-2,0-2,0-3,0 4,0 1,2 2,2-1,-1-2,0 2,-1-2,4 4,1 0,0-1,-2-1,-1 0,1-3,-1-1,0 1,-2-1,3-3,-1-2,-1 0,3 2,-1 1,-1 0,-1 2,4-1,1-2,-1-1,-2-1,-1 4,-2-1,-1 1,-1 2,0 1,0-2,0-1,-1 2,4-3,2-1,7-4,3-4,2-3,1-2,2-3,0 0,0 0,1-1,0 0,-1 1,-2-1,2 1,-3-5,-2-2,0 0,1 2,2 1,-1 0,1-1,-4-1,1 0,1 1,0-1,0 0,2 2,1-5,0 1,1 0,0 3,0-2,-2 2,2 0,0 0,-1 0,1 1,0 1,0 1,-2-4,1-1,1 0,-1 2,1 2,0 1,0-2,-2 0,1 1,4 1,4 0,6 1,5 1,-2 0,2 0,6 0,4 0,1 0,-2 0,3 1,2-1,-2-3,0 0,-7-1,-5 2,-10-5,-8 1,-7 3,-1 0,-2 2,4 1,2 0,0 3,3 1,1-1,-1 0,0-1,0-1,1 0,17-1,5 3,-2 0,-3 0,-5 0,-5-2,-3 0,-2 0,-2-1,-3 0,2 3,-1 0,0 0,0 0,1-2,0 1,0-2,1 0,0 0,0 0,-5 5,-1 2,2-1,0 0,6-3,6 2,12 0,1-2,2 5,-4 1,-7-2,-2-1,-5 0,-4 0,-2-2,0-1,-1-1,0-2,2 1,-1-1,0-1,-1 1,2 0,-1 0,-3-6,-4-3,-4-4,-4-1,-2-4,-2-2,0 1,-1-5,0 0,0-2,-2-2,-1 0,1-1,0-1,-1-1,-1-2,1-3,1-4,-1-2,0-8,0-7,-4-2,-1 1,2-2,-4-4,1-1,1 2,2 5,3 4,2 9,1 4,1 7,1 1,-1 4,0-1,1 2,-1-2,0-9,3-10,0-12,6-10,3-4,5-3,2 4,-2 10,-4 13,1 7,-2 9,-1 8,-1 3,-1 3,-1 3,2 1,1 0,-3-2,-2 2,-2-3,1 0,-1 1,-1 1,0-2,-2-2,2-3,1-2,4-4,4-8,0-6,-3-20,-2-11,-3 5,-4 14,-10 17,-11 10,-7 10,-17 9,-14 6,-9 6,-6 3,-4 4,0 0,-1 4,3 0,1-2,9-3,11-2,8-3,9-1,4-1,6 0,0 0,0-1,-4 1,-14-1,-12 1,-9 0,0 0,0 0,6 0,9 0,6 0,2 0,1 0,1 0,-1 0,-6 0,-7 0,-2 0,-1 0,1 5,3 2,-1 0,0-2,7-2,5 0,7-2,2-3,4-1,3-1,3 1,3 1,1 1,1 0,1 0,2 1,-2 1,0-1,0 0,2 0,-3 0,-2 0,-5 0,-6 0,-5 0,1 0,3 0,3 0,5 0,2 0,2 0,3 0,1-2,-1-2,3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13T08:18:23.5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1765 88,'8'-3,"15"0,17-1,9 2,6 0,8 1,4 0,0 1,6 0,-7-3,-11 0,-14 0,-8 0,-7 2,-5 0,-2 0,0 1,-2 0,-1 0,2 0,3 0,3 0,0 0,4 0,5 0,1 0,4 0,-1 0,-3 0,-5 0,-5 0,-2 0,-1 0,-2 0,1 0,-1 0,5 0,0 0,-1 0,-2 0,1 0,-1 0,-2 0,-1-5,2-2,-1 1,0 1,1 1,-2-1,-5 5,-4 6,-4 4,-3 3,-4 14,-1 9,-1 0,0-4,-1-6,0-4,0-2,2-2,1-2,-1 2,-6 0,-2 5,0 12,1 4,-4 1,2-1,3-2,2-5,2-5,1-2,-1-3,2-2,1-3,1 2,0 0,1-1,0 2,0-1,0 1,-2-2,-1 1,0 1,0-1,1 1,1 3,0 5,1 0,3 3,0 0,1-2,-2 0,0 1,0-3,-2-3,1-1,-1-1,-1-3,1-1,0 1,0 0,0 0,5 1,2 2,-1 11,0 8,-3 8,0 5,-2-4,-1-9,0-8,0-5,0-5,0-3,-1 0,1-1,0-1,0-2,0 3,0 0,0-1,0 3,0 1,0 6,0 6,0-1,0 2,0 3,0-3,0 8,0 5,0 7,0-4,0-2,0-2,0-6,0-8,0-2,0-3,0-2,0-2,0-3,0-2,0 0,0 0,0-1,0 0,0 1,-2 0,-2 4,1 2,0-2,1 1,1-1,1-2,-1-2,4 1,0-1,1 0,-1 1,-4-3,-4-3,-3-6,-12-5,-9-4,-8-2,-20 0,-14 1,-13 0,-4 0,-29 1,-13 1,1 0,10 0,11-5,-4-2,0 3,13 3,18 0,16 7,5 1,9 0,9-1,11 1,6-1,4-1,-1-2,-1-1,1 1,1 1,-4-1,-14 5,-15 0,-10 5,-8 2,-1-2,-2 3,0-1,-6 1,3-2,8 0,7-3,12-4,12-2,6 3,5 0,2-2,3-1,3-2,5-4,0-1,2-4,1-3,0-2,2-5,3-2,-6-9,-2-4,-5 3,2 1,1 0,-4-6,1 0,2 1,1 3,4 4,3 1,-1 0,2-2,-2 1,3 3,1-3,3-5,2 0,-4-2,-1 1,0 1,3 3,0 4,2 2,1 1,1-2,0-3,0 2,3 0,1-2,-1 0,0-3,2-5,-1 0,0-1,4 2,1 2,-1 3,-3 4,2 2,-2-1,2-1,0-4,0 3,0-2,-2 0,4 5,0 4,-1-1,-2 0,0 3,-1 2,2 3,7-2,4-2,3 2,2 1,4 1,0 3,-2 3,-2 1,-1 2,-1 1,-1 1,0-1,3 1,2-1,-1 0,-1 0,-2 1,0-1,-1 0,-1 0,1 0,0 0,5 0,2 0,5 0,15 0,17 0,1 0,-4 0,-8 0,-12 0,-8 0,-6 0,-5 0,-5 0,4 0,-3-3,4 0,6-6,0 0,2 0,-3 3,-6-1,-3 1,-6-4,-1-2,-3-2,2-2,2-2,2-7,6-1,-1 2,2-2,0 5,-3 3,-6 2,-4 1,-3-4,-3-2,-2-31,-1-8,0-3,0 7,1 11,-1 5,1 2,0-1,-1 4,1 1,0 2,0 0,1 3,-1 3,0-1,0 1,0 3,0-1,0 2,0 2,0-1,0-1,0-3,-6 3,0 2,-1 3,2 1,1-1,4-9,5-7,6-1,2 1,1 2,-2 5,0 4,-3 1,3 3,-1 3,-2 1,0 3,-2-2,-2-1,-2-1,-1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F3FC4-3F9C-478F-B5B9-0D42CD667CA4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C3CE6-C5D6-4A33-8CB9-060590BA7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5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https://www.vox.com/2016/4/25/11503152/shipping-routes-map</a:t>
            </a:r>
          </a:p>
          <a:p>
            <a:endParaRPr lang="en-US" dirty="0"/>
          </a:p>
          <a:p>
            <a:r>
              <a:rPr lang="en-US" dirty="0"/>
              <a:t>https://support.office.com/en-us/article/what-s-new-in-excel-2016-for-windows-5fdb9208-ff33-45b6-9e08-1f5cdb3a6c73?ui=en-US&amp;rs=en-US&amp;ad=US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A7F517-425A-45A2-97BF-2F6D18BACC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73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https://i.pinimg.com/originals/0d/6f/e6/0d6fe667de37677cbb0bcac0712ce82d.jpg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3CE6-C5D6-4A33-8CB9-060590BA7A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https://code.earthengine.google.com/5ffde43e1ef4b0df5f91de5889ca412a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C3CE6-C5D6-4A33-8CB9-060590BA7A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8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B809-6677-4279-ADE0-764401F20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CCAFB-7F42-41DC-B9F1-E7C8D7B53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22B25-5480-4B37-8A1A-1D1CB127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B146A-E854-4B0D-BF17-4A92149FE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3318E-F054-4A02-B927-BFBBDCF3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6FB8-6B04-4C5B-99FD-1A078A8C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3F8038-F5C3-4800-B754-EA7206415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37C28-EC89-4F94-8866-B6114E07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423BA-8FEE-4564-813C-1A747CDC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B8107-77A7-4C77-ADBD-F486184B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9368B1-17A8-4A80-B1D7-E51421B61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06768-B1F0-4341-9ADF-D9DFAA196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BCA8E-8B39-4193-9339-74910578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5811-67E4-45B8-BC09-18FF211C7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5901F-ABA1-4A69-9C95-D459ED27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97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33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62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31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86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40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17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58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0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9324-CC56-40A5-8548-5A72FAD3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E88B6-EC52-46EC-868C-B1EB7B90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110EC-736A-4987-B779-ABF69C84D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22809-C4D4-4BD4-B358-C0DF6E84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558C7-CAC9-448F-A2D4-2EAFBB03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17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69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62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5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1068C-7FE8-40AF-A0B3-A6529F5B2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5A92B-E95E-4DE3-8F7E-2ADD9D16C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95EED-A06C-4AA6-A27C-2110C79D7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6660-602D-4285-B09C-65A6E6AF4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748C-5FE4-4D9C-A167-6C80399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4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BB27-B6D9-4061-8FE4-A4D5C0F1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AEB1-0539-40E1-B61A-855A3E80E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07E78-1621-4D1D-A934-863DC58A3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1CABB-29BA-4E08-B515-BE7E5F98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C9BF-1167-4FFD-A7FC-AD37B281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31009-417E-44A2-8F7E-0A2C4A38C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5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FAEC-99F9-4AFD-A865-8F03797E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EEEEA-89A0-46B6-96FD-D660C1C82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AAF36-5AA5-4299-AC1D-CA46B1E0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E77F9C-C3CB-445C-BFC5-3518A09B6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225E7-1FC7-4341-80EB-4F981CEBA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68291-7466-48A9-8C7C-78171814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134C2-7FBF-403A-A119-6018405C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033AE-B2B9-42DD-B320-4B38C55D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6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2F63-B739-486A-8EFC-274E9976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28370-0683-40E0-BBD7-1077295B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E7B36-16C2-40CC-A735-1A528396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50684-30DA-4D97-B9FF-BFD25FFF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3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4AC799-A83C-40AE-9F71-587C9ECC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DF2DE-EDA8-4202-99F7-0D2642A25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D47D7-515D-49B5-B161-01D90F00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1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9185-3531-4801-B4D5-70DD8E99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DD797-368E-49C9-A922-6AF554B80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385CD-FB31-4C9D-9527-072B7A2AF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02E78-128C-4C19-89A7-ABCC7905E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EC30F-9335-4519-AD3C-EB8EB0E65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9889D-2F55-44A4-8B77-B5E6F552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0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C719-5AF4-44DC-94E3-2F04B66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98E0A0-8041-45CA-A4ED-0EDA3B2DF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FE233-8799-43A1-A85B-63DBADCC9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CFDA1-30FB-403A-A098-C58C93EF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5A37A-F462-461E-92C3-E7D6DA06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A47D2-BBD7-49C4-9293-7324B141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6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153CB-8C18-484D-A1D1-C14D73AF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63C5D-95DC-409D-A95D-66280BA68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95A6E-336C-454D-AD69-307072620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0F8FC-79BB-4323-8C72-AFCE678D047F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4C500-8DDB-42B5-9295-61969BE38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EA3FF-2623-4776-82DA-A3FCAEC12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F79CE-0C55-4631-B6FE-0B739F0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2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A1E8D57-6C6A-4A63-BF48-149B9FB2A872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customXml" Target="../ink/ink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customXml" Target="../ink/ink1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customXml" Target="../ink/ink1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ffde43e1ef4b0df5f91de5889ca412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E6BC-C17E-4DB6-A76B-0089523674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8CCEE-DCC9-45D8-A8FD-4E592D2F7E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s3.amazonaws.com/visualnews-wp-media-prod/wp-content/uploads/2016/07/18124529/Screen_Shot_2016-04-25_at_2.49.39_PM.0.png">
            <a:extLst>
              <a:ext uri="{FF2B5EF4-FFF2-40B4-BE49-F238E27FC236}">
                <a16:creationId xmlns:a16="http://schemas.microsoft.com/office/drawing/2014/main" id="{9494E92C-88E2-4DE2-8204-63E4532F2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8" y="0"/>
            <a:ext cx="113200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2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CAE8-1101-48C4-ACFF-FD59C9E5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847D0-7167-4FD3-B923-F3D9BC81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66A68-1570-4DEF-8E81-83002CE7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55"/>
            <a:ext cx="12192000" cy="30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CAE8-1101-48C4-ACFF-FD59C9E5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847D0-7167-4FD3-B923-F3D9BC81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66A68-1570-4DEF-8E81-83002CE7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55"/>
            <a:ext cx="12192000" cy="30978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2A5911-B327-4B69-B101-0BDEBA76A20F}"/>
                  </a:ext>
                </a:extLst>
              </p14:cNvPr>
              <p14:cNvContentPartPr/>
              <p14:nvPr/>
            </p14:nvContentPartPr>
            <p14:xfrm>
              <a:off x="92297" y="1986609"/>
              <a:ext cx="1137600" cy="1095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2A5911-B327-4B69-B101-0BDEBA76A2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57" y="1977609"/>
                <a:ext cx="1155240" cy="11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1F4493-6E92-4C41-A988-565CE710B729}"/>
                  </a:ext>
                </a:extLst>
              </p14:cNvPr>
              <p14:cNvContentPartPr/>
              <p14:nvPr/>
            </p14:nvContentPartPr>
            <p14:xfrm>
              <a:off x="37577" y="3721809"/>
              <a:ext cx="1166760" cy="1149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1F4493-6E92-4C41-A988-565CE710B7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77" y="3713169"/>
                <a:ext cx="1184400" cy="11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65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CAE8-1101-48C4-ACFF-FD59C9E5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847D0-7167-4FD3-B923-F3D9BC81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66A68-1570-4DEF-8E81-83002CE7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55"/>
            <a:ext cx="12192000" cy="30978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C75BDE-2E2C-43D6-9796-FB4B97342519}"/>
                  </a:ext>
                </a:extLst>
              </p14:cNvPr>
              <p14:cNvContentPartPr/>
              <p14:nvPr/>
            </p14:nvContentPartPr>
            <p14:xfrm>
              <a:off x="37577" y="1986609"/>
              <a:ext cx="1192320" cy="288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C75BDE-2E2C-43D6-9796-FB4B97342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77" y="1977610"/>
                <a:ext cx="1209960" cy="2901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8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0.37709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CAE8-1101-48C4-ACFF-FD59C9E5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847D0-7167-4FD3-B923-F3D9BC81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66A68-1570-4DEF-8E81-83002CE7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55"/>
            <a:ext cx="12192000" cy="30978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2A5911-B327-4B69-B101-0BDEBA76A20F}"/>
                  </a:ext>
                </a:extLst>
              </p14:cNvPr>
              <p14:cNvContentPartPr/>
              <p14:nvPr/>
            </p14:nvContentPartPr>
            <p14:xfrm>
              <a:off x="92297" y="1986609"/>
              <a:ext cx="1137600" cy="1095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2A5911-B327-4B69-B101-0BDEBA76A2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57" y="1977609"/>
                <a:ext cx="1155240" cy="11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1F4493-6E92-4C41-A988-565CE710B729}"/>
                  </a:ext>
                </a:extLst>
              </p14:cNvPr>
              <p14:cNvContentPartPr/>
              <p14:nvPr/>
            </p14:nvContentPartPr>
            <p14:xfrm>
              <a:off x="37577" y="3721809"/>
              <a:ext cx="1166760" cy="1149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1F4493-6E92-4C41-A988-565CE710B7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77" y="3713169"/>
                <a:ext cx="118440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473A8D-6653-47E3-98D6-89184751D612}"/>
                  </a:ext>
                </a:extLst>
              </p14:cNvPr>
              <p14:cNvContentPartPr/>
              <p14:nvPr/>
            </p14:nvContentPartPr>
            <p14:xfrm>
              <a:off x="4575098" y="3721579"/>
              <a:ext cx="1166813" cy="114935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473A8D-6653-47E3-98D6-89184751D6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6098" y="3712577"/>
                <a:ext cx="1184454" cy="1166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983DA5-C19B-4359-ABE0-BE765774EA65}"/>
                  </a:ext>
                </a:extLst>
              </p14:cNvPr>
              <p14:cNvContentPartPr/>
              <p14:nvPr/>
            </p14:nvContentPartPr>
            <p14:xfrm>
              <a:off x="4659443" y="2020298"/>
              <a:ext cx="1136650" cy="1095375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983DA5-C19B-4359-ABE0-BE765774EA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448" y="2011299"/>
                <a:ext cx="1154281" cy="1113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9C0AEA-97E2-4ED4-84FB-19D9CE597AB6}"/>
                  </a:ext>
                </a:extLst>
              </p14:cNvPr>
              <p14:cNvContentPartPr/>
              <p14:nvPr/>
            </p14:nvContentPartPr>
            <p14:xfrm>
              <a:off x="9225639" y="2020297"/>
              <a:ext cx="1136650" cy="1095375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9C0AEA-97E2-4ED4-84FB-19D9CE597A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6644" y="2011298"/>
                <a:ext cx="1154281" cy="1113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FCFD2C-6645-42D6-B4C2-555FA79648E9}"/>
                  </a:ext>
                </a:extLst>
              </p14:cNvPr>
              <p14:cNvContentPartPr/>
              <p14:nvPr/>
            </p14:nvContentPartPr>
            <p14:xfrm>
              <a:off x="9195476" y="3721579"/>
              <a:ext cx="1166813" cy="114935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FCFD2C-6645-42D6-B4C2-555FA79648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86476" y="3712577"/>
                <a:ext cx="1184454" cy="1166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665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9FB98F-A893-4914-8762-8134F3FE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890712"/>
            <a:ext cx="12182475" cy="307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5BCAE8-1101-48C4-ACFF-FD59C9E5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847D0-7167-4FD3-B923-F3D9BC81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2A5911-B327-4B69-B101-0BDEBA76A20F}"/>
                  </a:ext>
                </a:extLst>
              </p14:cNvPr>
              <p14:cNvContentPartPr/>
              <p14:nvPr/>
            </p14:nvContentPartPr>
            <p14:xfrm>
              <a:off x="92297" y="1986609"/>
              <a:ext cx="1137600" cy="1095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2A5911-B327-4B69-B101-0BDEBA76A2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57" y="1977609"/>
                <a:ext cx="1155240" cy="11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1F4493-6E92-4C41-A988-565CE710B729}"/>
                  </a:ext>
                </a:extLst>
              </p14:cNvPr>
              <p14:cNvContentPartPr/>
              <p14:nvPr/>
            </p14:nvContentPartPr>
            <p14:xfrm>
              <a:off x="37577" y="3721809"/>
              <a:ext cx="1166760" cy="1149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1F4493-6E92-4C41-A988-565CE710B7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77" y="3713169"/>
                <a:ext cx="118440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473A8D-6653-47E3-98D6-89184751D612}"/>
                  </a:ext>
                </a:extLst>
              </p14:cNvPr>
              <p14:cNvContentPartPr/>
              <p14:nvPr/>
            </p14:nvContentPartPr>
            <p14:xfrm>
              <a:off x="4575098" y="3721579"/>
              <a:ext cx="1166813" cy="114935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473A8D-6653-47E3-98D6-89184751D6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6098" y="3712577"/>
                <a:ext cx="1184454" cy="1166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983DA5-C19B-4359-ABE0-BE765774EA65}"/>
                  </a:ext>
                </a:extLst>
              </p14:cNvPr>
              <p14:cNvContentPartPr/>
              <p14:nvPr/>
            </p14:nvContentPartPr>
            <p14:xfrm>
              <a:off x="4659443" y="2020298"/>
              <a:ext cx="1136650" cy="1095375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983DA5-C19B-4359-ABE0-BE765774EA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448" y="2011299"/>
                <a:ext cx="1154281" cy="1113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9C0AEA-97E2-4ED4-84FB-19D9CE597AB6}"/>
                  </a:ext>
                </a:extLst>
              </p14:cNvPr>
              <p14:cNvContentPartPr/>
              <p14:nvPr/>
            </p14:nvContentPartPr>
            <p14:xfrm>
              <a:off x="9225639" y="2020297"/>
              <a:ext cx="1136650" cy="1095375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9C0AEA-97E2-4ED4-84FB-19D9CE597A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16644" y="2011298"/>
                <a:ext cx="1154281" cy="1113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FCFD2C-6645-42D6-B4C2-555FA79648E9}"/>
                  </a:ext>
                </a:extLst>
              </p14:cNvPr>
              <p14:cNvContentPartPr/>
              <p14:nvPr/>
            </p14:nvContentPartPr>
            <p14:xfrm>
              <a:off x="9195476" y="3721579"/>
              <a:ext cx="1166813" cy="114935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FCFD2C-6645-42D6-B4C2-555FA79648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86476" y="3712577"/>
                <a:ext cx="1184454" cy="1166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73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A028-6303-40DC-8AFC-50417549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AFBE-A7A1-4C4A-BEDE-D77F7E605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FD85E-DD32-467A-8D8B-5E15DEEB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890712"/>
            <a:ext cx="121824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9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A028-6303-40DC-8AFC-50417549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AFBE-A7A1-4C4A-BEDE-D77F7E605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FD85E-DD32-467A-8D8B-5E15DEEB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890712"/>
            <a:ext cx="12182475" cy="3076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510965-BADE-46EC-A8BF-5435E128377E}"/>
                  </a:ext>
                </a:extLst>
              </p14:cNvPr>
              <p14:cNvContentPartPr/>
              <p14:nvPr/>
            </p14:nvContentPartPr>
            <p14:xfrm>
              <a:off x="100229" y="3143459"/>
              <a:ext cx="1710360" cy="1153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510965-BADE-46EC-A8BF-5435E12837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29" y="3134459"/>
                <a:ext cx="1728000" cy="11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377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A028-6303-40DC-8AFC-50417549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AFBE-A7A1-4C4A-BEDE-D77F7E605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FD85E-DD32-467A-8D8B-5E15DEEB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890712"/>
            <a:ext cx="12182475" cy="3076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510965-BADE-46EC-A8BF-5435E128377E}"/>
                  </a:ext>
                </a:extLst>
              </p14:cNvPr>
              <p14:cNvContentPartPr/>
              <p14:nvPr/>
            </p14:nvContentPartPr>
            <p14:xfrm>
              <a:off x="100229" y="3143459"/>
              <a:ext cx="1710360" cy="1153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510965-BADE-46EC-A8BF-5435E12837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29" y="3134459"/>
                <a:ext cx="1728000" cy="11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06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0.371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A028-6303-40DC-8AFC-50417549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AFBE-A7A1-4C4A-BEDE-D77F7E605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FD85E-DD32-467A-8D8B-5E15DEEB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890712"/>
            <a:ext cx="12182475" cy="3076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510965-BADE-46EC-A8BF-5435E128377E}"/>
                  </a:ext>
                </a:extLst>
              </p14:cNvPr>
              <p14:cNvContentPartPr/>
              <p14:nvPr/>
            </p14:nvContentPartPr>
            <p14:xfrm>
              <a:off x="100229" y="3143459"/>
              <a:ext cx="1710360" cy="1153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510965-BADE-46EC-A8BF-5435E12837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29" y="3134459"/>
                <a:ext cx="1728000" cy="11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DBAEBF-BF1B-433F-9D81-D38E59A55D18}"/>
                  </a:ext>
                </a:extLst>
              </p14:cNvPr>
              <p14:cNvContentPartPr/>
              <p14:nvPr/>
            </p14:nvContentPartPr>
            <p14:xfrm>
              <a:off x="4638172" y="3144374"/>
              <a:ext cx="1709737" cy="1152525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DBAEBF-BF1B-433F-9D81-D38E59A55D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9177" y="3135384"/>
                <a:ext cx="1727367" cy="1170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F1D8D0-B235-4CF7-AC23-61123F43010E}"/>
                  </a:ext>
                </a:extLst>
              </p14:cNvPr>
              <p14:cNvContentPartPr/>
              <p14:nvPr/>
            </p14:nvContentPartPr>
            <p14:xfrm>
              <a:off x="9299382" y="3143459"/>
              <a:ext cx="1709737" cy="1152525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F1D8D0-B235-4CF7-AC23-61123F4301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0387" y="3134469"/>
                <a:ext cx="1727367" cy="11701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512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FB03-1A32-4926-88AA-D294A7BE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04472-6762-4398-BBF4-79D03F6FA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8C6B8-F5D7-49EC-9443-27A3D2D7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890712"/>
            <a:ext cx="12163425" cy="3076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3B93C2-83ED-4E70-8CD3-5ACFFD641717}"/>
                  </a:ext>
                </a:extLst>
              </p14:cNvPr>
              <p14:cNvContentPartPr/>
              <p14:nvPr/>
            </p14:nvContentPartPr>
            <p14:xfrm>
              <a:off x="9265929" y="3142670"/>
              <a:ext cx="1709737" cy="1152525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3B93C2-83ED-4E70-8CD3-5ACFFD6417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6934" y="3133680"/>
                <a:ext cx="1727367" cy="11701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5378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A51F-1CD5-4E2D-84D1-AD79901D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2E57-C184-4724-B513-A09EC098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u="sng" dirty="0"/>
              <a:t>Tuesday:</a:t>
            </a:r>
          </a:p>
          <a:p>
            <a:r>
              <a:rPr lang="en-US" dirty="0"/>
              <a:t>Zonal Operations</a:t>
            </a:r>
          </a:p>
          <a:p>
            <a:endParaRPr lang="en-US" dirty="0"/>
          </a:p>
          <a:p>
            <a:pPr marL="45720" indent="0">
              <a:buNone/>
            </a:pPr>
            <a:r>
              <a:rPr lang="en-US" b="1" u="sng" dirty="0"/>
              <a:t>Thursday:</a:t>
            </a:r>
          </a:p>
          <a:p>
            <a:r>
              <a:rPr lang="en-US" dirty="0"/>
              <a:t>More use cases</a:t>
            </a:r>
          </a:p>
          <a:p>
            <a:r>
              <a:rPr lang="en-US" dirty="0"/>
              <a:t>Pop quiz?</a:t>
            </a:r>
          </a:p>
        </p:txBody>
      </p:sp>
    </p:spTree>
    <p:extLst>
      <p:ext uri="{BB962C8B-B14F-4D97-AF65-F5344CB8AC3E}">
        <p14:creationId xmlns:p14="http://schemas.microsoft.com/office/powerpoint/2010/main" val="1273051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9DF3-CF7C-4D0E-A993-298C1D4C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081A0-4FD4-4D77-8520-7618AF7FC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76FA0-E58A-4037-87EF-964790ED1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914525"/>
            <a:ext cx="121539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61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D3D6-B026-4A90-8671-C4EFB28C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EB515-20FC-4AF0-A181-6FC4C8460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B6EA-042B-47F7-AFC5-F6BD7688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96" y="0"/>
            <a:ext cx="9289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5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B8C4-E697-40A2-8DA9-0E99F605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98F5-DBD8-4A38-B94E-3424F117A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43FBC-5C7E-4E82-97A1-468E1C12D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5" y="0"/>
            <a:ext cx="9151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95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7B4E-098D-4F1A-9742-D4BF0802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0D12-7A6D-4364-AACD-761CB830C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DDF62-A793-4B24-A1CD-59F348E1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05" y="0"/>
            <a:ext cx="9659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78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4C08-A0AE-4D15-977B-243A430C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7581E-CB53-4306-B5F4-E9FEEEAAB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229EB-0F2E-4A49-9738-0C193629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14" y="0"/>
            <a:ext cx="10103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0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4C08-A0AE-4D15-977B-243A430C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just run feature to raster?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7581E-CB53-4306-B5F4-E9FEEEAAB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526" y="2121408"/>
            <a:ext cx="3567721" cy="4050792"/>
          </a:xfrm>
        </p:spPr>
        <p:txBody>
          <a:bodyPr/>
          <a:lstStyle/>
          <a:p>
            <a:r>
              <a:rPr lang="en-US" dirty="0"/>
              <a:t>Population is a variable which implies spatial extent!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229EB-0F2E-4A49-9738-0C1936294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99" r="32856"/>
          <a:stretch/>
        </p:blipFill>
        <p:spPr>
          <a:xfrm>
            <a:off x="1044115" y="1740634"/>
            <a:ext cx="6226480" cy="5117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1CF9DA-A1A5-4F9D-A1CB-DE8301B65809}"/>
              </a:ext>
            </a:extLst>
          </p:cNvPr>
          <p:cNvSpPr/>
          <p:nvPr/>
        </p:nvSpPr>
        <p:spPr>
          <a:xfrm>
            <a:off x="2319454" y="2807208"/>
            <a:ext cx="423746" cy="47125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0ACF8-F046-4BC6-B9D3-145F50F53009}"/>
              </a:ext>
            </a:extLst>
          </p:cNvPr>
          <p:cNvSpPr/>
          <p:nvPr/>
        </p:nvSpPr>
        <p:spPr>
          <a:xfrm>
            <a:off x="2319454" y="3278458"/>
            <a:ext cx="423746" cy="47125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500D6-2235-4201-8164-73DA25DF2684}"/>
              </a:ext>
            </a:extLst>
          </p:cNvPr>
          <p:cNvSpPr/>
          <p:nvPr/>
        </p:nvSpPr>
        <p:spPr>
          <a:xfrm>
            <a:off x="2743200" y="2807207"/>
            <a:ext cx="423746" cy="47125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EA3D1-3C8F-48C1-AA16-A9C249D0029D}"/>
              </a:ext>
            </a:extLst>
          </p:cNvPr>
          <p:cNvSpPr/>
          <p:nvPr/>
        </p:nvSpPr>
        <p:spPr>
          <a:xfrm>
            <a:off x="2743200" y="3271766"/>
            <a:ext cx="423746" cy="47125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4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B321-C55F-4736-B85F-9095AC7B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6AF2-2764-42E2-B87F-030C0F115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423C-00C0-4B35-9197-98DB2BEB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11" y="171450"/>
            <a:ext cx="112395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53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51AD-A362-4557-A283-772C54E7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F95D-98C4-4EB1-B45B-8266C2611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D3530-4854-482C-A99A-A1DA7939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30" y="0"/>
            <a:ext cx="8343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8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0F26-ACF1-40F9-866B-7F34DF51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9A4F2-4FFF-4218-952C-674923A7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1DC99-3BEC-4FFB-B3B7-FED7FC21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40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B669-963D-402B-9E21-C64A2C0A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4110-20E7-4FBF-8B05-9879A54B3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56192-F32B-49F9-B671-489048B9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53" y="0"/>
            <a:ext cx="9665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9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0490-B010-459B-B9BB-09ADEBCE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cartographic modeling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E278-6362-48DD-AAF9-CAD27D186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Raster operations are grouped as local, focal, zonal, and global according to the spatial scope of the operation.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879F0-6A6B-4EFD-BEC8-2DD9D933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9794"/>
            <a:ext cx="12192000" cy="35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89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8434-861B-4AD4-A271-EB2D4337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17342-28B3-40B0-8FD2-5C83AA3B4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55D16-F573-4E12-8F1A-E58D3FF4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9" y="0"/>
            <a:ext cx="10673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5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085C6-B48C-4E89-BAD4-432A2A4A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5878F-96FF-4BDE-BFC7-50DB0999C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14C1B-D1F0-4E98-A76C-69FB464B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555" y="0"/>
            <a:ext cx="807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69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CAE8-1101-48C4-ACFF-FD59C9E5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847D0-7167-4FD3-B923-F3D9BC81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66A68-1570-4DEF-8E81-83002CE7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55"/>
            <a:ext cx="12192000" cy="3097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EA054-2BFD-493A-A1C0-5FFA966565D2}"/>
              </a:ext>
            </a:extLst>
          </p:cNvPr>
          <p:cNvSpPr txBox="1"/>
          <p:nvPr/>
        </p:nvSpPr>
        <p:spPr>
          <a:xfrm rot="19446685">
            <a:off x="-604156" y="2635891"/>
            <a:ext cx="46971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AB8F0-895E-4927-B44F-B7F44179CC90}"/>
              </a:ext>
            </a:extLst>
          </p:cNvPr>
          <p:cNvSpPr txBox="1"/>
          <p:nvPr/>
        </p:nvSpPr>
        <p:spPr>
          <a:xfrm rot="19446685">
            <a:off x="3543300" y="2635891"/>
            <a:ext cx="46971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F9FFE-C8C7-45F5-9A4A-72AF2ADBF5E3}"/>
              </a:ext>
            </a:extLst>
          </p:cNvPr>
          <p:cNvSpPr txBox="1"/>
          <p:nvPr/>
        </p:nvSpPr>
        <p:spPr>
          <a:xfrm rot="19446685">
            <a:off x="7827012" y="2705723"/>
            <a:ext cx="46971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959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E409-2EC9-4607-A313-6B28608F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B214E-8C42-4373-936D-6B0A7A3DF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CAFB6-DB0E-4E87-B058-49298B63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61" y="0"/>
            <a:ext cx="9708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84B2-3D78-4529-9902-948B1D2E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AD828-EA8D-4DAF-82D0-4763CE1EE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F8A2D-3D8C-4DCB-A5EA-26DAF7A4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06" y="0"/>
            <a:ext cx="9309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83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5A96-4733-4430-8D0C-8EFC4096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B0F9-2468-4F30-8664-B9DAF1C14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8B543-0974-4069-83A7-DF9F889E2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22" y="0"/>
            <a:ext cx="9492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75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5CC4-DDCD-43D6-9E49-C155BABC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3846A-3657-4A2D-BE58-8DFC10FD9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9F66A-563D-419C-B28E-CC70D8FBF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12" y="0"/>
            <a:ext cx="8808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37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24C5-C41C-4A3E-AE7B-834D9C7B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A785-E68C-4B54-AF04-E5937E78B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4C8FF-B876-4B62-A19F-51C7A904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42" y="0"/>
            <a:ext cx="9671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92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78CA-AA86-491C-815D-44B8902A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E561-B1F3-4CA7-A4CD-6870597B6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695519C7-49B9-46FF-9060-04A76F588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5093-5F8F-441D-97C3-C19C5DFF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B6D3B-9EAA-4102-9615-FC22E62B5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6C944-9B00-44F0-912D-6AFEDA19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34" y="0"/>
            <a:ext cx="1096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76A9-8C80-494B-8AAE-ED90322A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79A66-7768-465E-B5F9-7CF0EA051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252893" cy="4050792"/>
          </a:xfrm>
        </p:spPr>
        <p:txBody>
          <a:bodyPr/>
          <a:lstStyle/>
          <a:p>
            <a:r>
              <a:rPr lang="en-US" dirty="0"/>
              <a:t>Compute a new value for each cell as a function of the cell values within a zone containing the cell</a:t>
            </a:r>
          </a:p>
          <a:p>
            <a:r>
              <a:rPr lang="en-US" dirty="0"/>
              <a:t>Zone layer</a:t>
            </a:r>
          </a:p>
          <a:p>
            <a:pPr lvl="1"/>
            <a:r>
              <a:rPr lang="en-US" dirty="0"/>
              <a:t>Defines zones</a:t>
            </a:r>
          </a:p>
          <a:p>
            <a:r>
              <a:rPr lang="en-US" dirty="0"/>
              <a:t>Value layer</a:t>
            </a:r>
          </a:p>
          <a:p>
            <a:pPr lvl="1"/>
            <a:r>
              <a:rPr lang="en-US" dirty="0"/>
              <a:t>Defines inputs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05A9F-C3DA-4692-8961-B2053664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923" y="0"/>
            <a:ext cx="5748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14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4D00B-5C62-4ED1-AEB5-CEF3ADC5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1FFEE-B1BC-4059-BB52-890AC8DF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i.pinimg.com/originals/0d/6f/e6/0d6fe667de37677cbb0bcac0712ce82d.jpg">
            <a:extLst>
              <a:ext uri="{FF2B5EF4-FFF2-40B4-BE49-F238E27FC236}">
                <a16:creationId xmlns:a16="http://schemas.microsoft.com/office/drawing/2014/main" id="{6A23E307-13F2-4100-8BE0-E10CEA7EE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000" y="192333"/>
            <a:ext cx="8518908" cy="64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95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CC1F-6902-4D56-B6F7-724BE4690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4F62F-6407-4913-92F8-3230C79EE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3F497-5C3E-4C01-A595-7D0CDF80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36" y="0"/>
            <a:ext cx="9082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89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8329-9325-4318-8BA4-91B9F393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2753-C003-421B-B53F-6EC129B1B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F0854-343C-4E94-8C7B-A1F5744D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32" y="0"/>
            <a:ext cx="866093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BBA91-C1F4-44C0-A51E-11084D1B2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37" t="61624" r="3911" b="7777"/>
          <a:stretch/>
        </p:blipFill>
        <p:spPr>
          <a:xfrm>
            <a:off x="5791201" y="4232030"/>
            <a:ext cx="2039816" cy="20984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8EA463-927B-4507-8C22-22DEA29C0E6A}"/>
              </a:ext>
            </a:extLst>
          </p:cNvPr>
          <p:cNvSpPr/>
          <p:nvPr/>
        </p:nvSpPr>
        <p:spPr>
          <a:xfrm>
            <a:off x="8030308" y="4232030"/>
            <a:ext cx="2110154" cy="2141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9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EBCD-1510-4602-B088-A30B6E14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66D3-66C5-4CBB-B513-28D20F8A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81BF4-E9BB-4983-B163-4A9994A8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81" y="0"/>
            <a:ext cx="8793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49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8BA4-3273-4BE4-8B6A-420028AB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6FFAB-38AD-4B4C-B2BB-23D8CE50C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F20C1-8133-4578-A15B-7C776F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2" y="0"/>
            <a:ext cx="7003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2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8BEB-7A8E-45B7-8EC6-89EB0BA3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F68D-AE13-44F4-9FFB-1348BB2C4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F0E69-A192-477E-881B-C147F8C80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55" y="0"/>
            <a:ext cx="9084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65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952C-3B3B-4136-9397-E7386EAE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2540F-D121-4910-A57A-9FD0E498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E4B98-0164-43FE-8384-25C447CC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61" y="0"/>
            <a:ext cx="917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63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88E5-BC27-429C-8437-749A35AE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9CF6-9A6A-4155-BAF7-F0391E061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60B98-8DE7-4159-8D94-CA6DBB41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04" y="0"/>
            <a:ext cx="8641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40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16BB-DE26-48F3-89C4-FC05E5C7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112ED-746C-43EA-B96E-AF22006EC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AB7AA-ECFE-4903-9B6E-0A4AA5F0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29" y="0"/>
            <a:ext cx="9247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11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DD7E-0C3A-4921-8B30-31EB98AA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79AB3-9D92-4DA6-81C2-F0155EF40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A238-8FC7-4C5A-8018-AE61E1D3F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24"/>
            <a:ext cx="12192000" cy="64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FA31-428E-48FE-93BA-9424D6A9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5E1D7-C6E6-4F6E-BB6A-FFB91377B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A757F-13F5-4008-865F-69AA9918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08" y="0"/>
            <a:ext cx="8400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58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29D3-3EBB-4107-935F-6896E2B8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564C4-0FC3-4C3C-8CF0-60B8C5F7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D66EE-C6C8-4B39-81B4-31D3F9A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32" y="0"/>
            <a:ext cx="8833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78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D339-12C6-4E4A-BB87-0F70A5AF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08312-1C57-43DD-835A-B0B7B8999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459A8-2BED-401F-80B3-600A481C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17" y="0"/>
            <a:ext cx="10697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77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3ED2-3F05-4B05-B1E3-53A8D763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E74E-D2CD-479A-831C-B0CEF66D5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7CD87-AB14-4FC0-840E-1CF1CA4A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05" y="0"/>
            <a:ext cx="9312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4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954-7C5C-425A-A48E-B12811C23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F95D-A1A7-46B4-9CC4-9F6957FDF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EF5E9-0D47-447C-BDC1-76E653C2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58" y="0"/>
            <a:ext cx="9132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96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6118-58AE-48CF-9BEB-4CA349B6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1DBEF-261E-4482-B4DF-E2536501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3A35C-5F27-4C89-A4D2-08051818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53" y="0"/>
            <a:ext cx="9451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23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5674-A957-47CE-A47B-11862C1B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4B58-ADFF-46FB-AF37-362496A73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36B09-3208-4CAE-97C5-B4B31D62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4" y="0"/>
            <a:ext cx="10873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93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D7CA-843F-440D-A0F4-D359AF33D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F1426-F32B-473A-B6B8-1A134E11E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BA3E7-17BF-4D36-8916-152D21AA4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89" y="0"/>
            <a:ext cx="9518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81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AD8A-8B91-49D8-9696-7B4D4FCF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B37A0-B7D8-4953-8AC9-C5CD310B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009A5-0225-4592-BB21-707859AC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45" y="0"/>
            <a:ext cx="9540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28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825E-0ED3-4018-82FC-E6525D41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427F0-D3BC-4087-AD14-DF03061B8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F438F-177F-4E22-BF8D-BB054C2E3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29" y="0"/>
            <a:ext cx="9598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27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5A21-A012-47F7-89AA-24F0E090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CE822-AF6B-4BA5-B732-B2A8B8EC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B0C82-1F0F-4C28-9215-09441E16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8" y="0"/>
            <a:ext cx="10992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333B-0A5E-4663-9779-4AF22FB0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7E8DC-7388-4ABB-9EB1-E1EEC677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mutually exclusive division of space</a:t>
            </a:r>
          </a:p>
          <a:p>
            <a:pPr lvl="1"/>
            <a:r>
              <a:rPr lang="en-US" dirty="0"/>
              <a:t>Zones usually do not overlap</a:t>
            </a:r>
          </a:p>
          <a:p>
            <a:r>
              <a:rPr lang="en-US" dirty="0"/>
              <a:t>A zone can be noncontiguous</a:t>
            </a:r>
          </a:p>
          <a:p>
            <a:pPr lvl="1"/>
            <a:r>
              <a:rPr lang="en-US" dirty="0"/>
              <a:t>Represented by cells with the same value</a:t>
            </a:r>
          </a:p>
        </p:txBody>
      </p:sp>
      <p:pic>
        <p:nvPicPr>
          <p:cNvPr id="2050" name="Picture 2" descr="https://i.pinimg.com/originals/0d/6f/e6/0d6fe667de37677cbb0bcac0712ce82d.jpg">
            <a:extLst>
              <a:ext uri="{FF2B5EF4-FFF2-40B4-BE49-F238E27FC236}">
                <a16:creationId xmlns:a16="http://schemas.microsoft.com/office/drawing/2014/main" id="{6B754A85-87CC-4247-8D9A-748AAF39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614" y="1860383"/>
            <a:ext cx="5033282" cy="382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79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4B32-2C2E-4C3F-8950-42FC1BB5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226B-E8CE-4A84-93B5-491063E8D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92637-419C-4B59-B307-72DE7A83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189" y="0"/>
            <a:ext cx="9805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23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7022E-8356-414A-8498-8B2E40D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1CDC-253B-4D72-B6F4-5400597AC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683C9-5AAC-4F34-AE6E-8F7C8230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27" y="0"/>
            <a:ext cx="8514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75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40A4-B236-4B13-8FDD-7DA99CBB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D8B50-7B23-4DF5-8117-2DA31161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CDAA-AC31-47D4-9DB9-582AD085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7" y="0"/>
            <a:ext cx="11878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41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B2F5-4EDA-451E-84C5-6ABBE31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2E3D-17C1-4D6D-B87A-FF4CB9751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14B46-969C-47D3-8804-A6EA54235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4" y="0"/>
            <a:ext cx="11923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38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77CE-BA5D-4BCF-901C-777599AC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Zonal statistical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F23C-C21D-45C5-A802-B4ACD489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statistics for each cell by using all the cell values within a zone</a:t>
            </a:r>
          </a:p>
          <a:p>
            <a:r>
              <a:rPr lang="en-US" dirty="0"/>
              <a:t>Operations can include(not limited to):</a:t>
            </a:r>
          </a:p>
          <a:p>
            <a:pPr lvl="1"/>
            <a:r>
              <a:rPr lang="en-US" dirty="0" err="1"/>
              <a:t>ZonalSum</a:t>
            </a:r>
            <a:r>
              <a:rPr lang="en-US" dirty="0"/>
              <a:t>, </a:t>
            </a:r>
            <a:r>
              <a:rPr lang="en-US" dirty="0" err="1"/>
              <a:t>ZonalMean</a:t>
            </a:r>
            <a:r>
              <a:rPr lang="en-US" dirty="0"/>
              <a:t>, </a:t>
            </a:r>
            <a:r>
              <a:rPr lang="en-US" dirty="0" err="1"/>
              <a:t>ZonalMedian</a:t>
            </a:r>
            <a:r>
              <a:rPr lang="en-US" dirty="0"/>
              <a:t>, </a:t>
            </a:r>
            <a:r>
              <a:rPr lang="en-US" dirty="0" err="1"/>
              <a:t>ZonalMaximum</a:t>
            </a:r>
            <a:r>
              <a:rPr lang="en-US" dirty="0"/>
              <a:t>, </a:t>
            </a:r>
            <a:r>
              <a:rPr lang="en-US" dirty="0" err="1"/>
              <a:t>ZonalMode</a:t>
            </a:r>
            <a:r>
              <a:rPr lang="en-US" dirty="0"/>
              <a:t>, </a:t>
            </a:r>
            <a:r>
              <a:rPr lang="en-US" dirty="0" err="1"/>
              <a:t>ZonalStandardDev</a:t>
            </a:r>
            <a:r>
              <a:rPr lang="en-US" dirty="0"/>
              <a:t>, </a:t>
            </a:r>
            <a:r>
              <a:rPr lang="en-US" dirty="0" err="1"/>
              <a:t>ZonalRange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1896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76A9-8C80-494B-8AAE-ED90322A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 OF</a:t>
            </a:r>
            <a:br>
              <a:rPr lang="en-US" dirty="0"/>
            </a:br>
            <a:r>
              <a:rPr lang="en-US" dirty="0"/>
              <a:t>Zonal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79A66-7768-465E-B5F9-7CF0EA051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252893" cy="4050792"/>
          </a:xfrm>
        </p:spPr>
        <p:txBody>
          <a:bodyPr/>
          <a:lstStyle/>
          <a:p>
            <a:r>
              <a:rPr lang="en-US" dirty="0"/>
              <a:t>Raster layer</a:t>
            </a:r>
          </a:p>
          <a:p>
            <a:pPr lvl="1"/>
            <a:r>
              <a:rPr lang="en-US" dirty="0"/>
              <a:t>All the cells within a zone have the new output for that zone</a:t>
            </a:r>
          </a:p>
          <a:p>
            <a:r>
              <a:rPr lang="en-US" dirty="0"/>
              <a:t>Table</a:t>
            </a:r>
          </a:p>
          <a:p>
            <a:pPr lvl="1"/>
            <a:r>
              <a:rPr lang="en-US" dirty="0"/>
              <a:t>Each row in the table contains the statistics for a zone</a:t>
            </a:r>
          </a:p>
          <a:p>
            <a:pPr lvl="1"/>
            <a:r>
              <a:rPr lang="en-US" dirty="0"/>
              <a:t>The first column in </a:t>
            </a:r>
            <a:r>
              <a:rPr lang="en-US" dirty="0" err="1"/>
              <a:t>arcGIS</a:t>
            </a:r>
            <a:r>
              <a:rPr lang="en-US" dirty="0"/>
              <a:t> is the value of the zone</a:t>
            </a:r>
          </a:p>
          <a:p>
            <a:pPr lvl="1"/>
            <a:r>
              <a:rPr lang="en-US" dirty="0"/>
              <a:t>The table can be joined back into the zone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05A9F-C3DA-4692-8961-B2053664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923" y="0"/>
            <a:ext cx="5748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99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CAE8-1101-48C4-ACFF-FD59C9E5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847D0-7167-4FD3-B923-F3D9BC81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66A68-1570-4DEF-8E81-83002CE7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055"/>
            <a:ext cx="12192000" cy="3097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EA054-2BFD-493A-A1C0-5FFA966565D2}"/>
              </a:ext>
            </a:extLst>
          </p:cNvPr>
          <p:cNvSpPr txBox="1"/>
          <p:nvPr/>
        </p:nvSpPr>
        <p:spPr>
          <a:xfrm rot="19446685">
            <a:off x="-604156" y="2635891"/>
            <a:ext cx="46971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AB8F0-895E-4927-B44F-B7F44179CC90}"/>
              </a:ext>
            </a:extLst>
          </p:cNvPr>
          <p:cNvSpPr txBox="1"/>
          <p:nvPr/>
        </p:nvSpPr>
        <p:spPr>
          <a:xfrm rot="19446685">
            <a:off x="3543300" y="2635891"/>
            <a:ext cx="46971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F9FFE-C8C7-45F5-9A4A-72AF2ADBF5E3}"/>
              </a:ext>
            </a:extLst>
          </p:cNvPr>
          <p:cNvSpPr txBox="1"/>
          <p:nvPr/>
        </p:nvSpPr>
        <p:spPr>
          <a:xfrm rot="19446685">
            <a:off x="7827012" y="2705723"/>
            <a:ext cx="46971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0071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278</Words>
  <Application>Microsoft Office PowerPoint</Application>
  <PresentationFormat>Widescreen</PresentationFormat>
  <Paragraphs>47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Rockwell</vt:lpstr>
      <vt:lpstr>Rockwell Condensed</vt:lpstr>
      <vt:lpstr>Wingdings</vt:lpstr>
      <vt:lpstr>Office Theme</vt:lpstr>
      <vt:lpstr>Wood Type</vt:lpstr>
      <vt:lpstr>PowerPoint Presentation</vt:lpstr>
      <vt:lpstr>Plan for this week</vt:lpstr>
      <vt:lpstr>The cartographic modeling framework</vt:lpstr>
      <vt:lpstr>Zonal operations</vt:lpstr>
      <vt:lpstr>PowerPoint Presentation</vt:lpstr>
      <vt:lpstr>Characteristics of a zone</vt:lpstr>
      <vt:lpstr>Zonal statistical operations</vt:lpstr>
      <vt:lpstr>OUTPUTS OF Zonal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just run feature to raster?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Coll</dc:creator>
  <cp:lastModifiedBy>Jim Coll</cp:lastModifiedBy>
  <cp:revision>11</cp:revision>
  <dcterms:created xsi:type="dcterms:W3CDTF">2018-02-13T05:28:54Z</dcterms:created>
  <dcterms:modified xsi:type="dcterms:W3CDTF">2018-02-13T16:39:29Z</dcterms:modified>
</cp:coreProperties>
</file>